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July 10, 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July 10, 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B19C71-EC74-44AF-B27E-FC7DC3C3A61D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EEA923-9BEE-48CE-9F28-5B525F399BAD}" type="datetime4">
              <a:rPr lang="en-US" smtClean="0"/>
              <a:pPr/>
              <a:t>July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10,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5610944"/>
            <a:ext cx="7772400" cy="914400"/>
          </a:xfrm>
        </p:spPr>
        <p:txBody>
          <a:bodyPr/>
          <a:lstStyle/>
          <a:p>
            <a:r>
              <a:rPr lang="id-ID" dirty="0" smtClean="0"/>
              <a:t>IRFAN D. PRIJAMBADA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184376"/>
            <a:ext cx="7772400" cy="1828800"/>
          </a:xfrm>
        </p:spPr>
        <p:txBody>
          <a:bodyPr>
            <a:noAutofit/>
          </a:bodyPr>
          <a:lstStyle/>
          <a:p>
            <a:r>
              <a:rPr lang="id-ID" sz="4800" b="1" dirty="0" smtClean="0"/>
              <a:t>MERAIH DANA PENELITIAN KOMPETITIF INTERNASIONAL</a:t>
            </a:r>
            <a:endParaRPr lang="id-ID" sz="4800" b="1" dirty="0"/>
          </a:p>
        </p:txBody>
      </p:sp>
      <p:sp>
        <p:nvSpPr>
          <p:cNvPr id="5" name="Rectangle 4"/>
          <p:cNvSpPr/>
          <p:nvPr/>
        </p:nvSpPr>
        <p:spPr>
          <a:xfrm rot="-1800000">
            <a:off x="-473586" y="1224831"/>
            <a:ext cx="65485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GAGASAN BERANI</a:t>
            </a:r>
          </a:p>
          <a:p>
            <a:pPr algn="ctr"/>
            <a:r>
              <a:rPr lang="id-I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BERDAMPAK BESAR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14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05156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MENGAPA MENCARI DANA PENELITIAN INTERNASIONAL?</a:t>
            </a:r>
            <a:endParaRPr lang="id-ID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700808"/>
            <a:ext cx="8183880" cy="418795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Alternatif dari sumber </a:t>
            </a:r>
            <a:r>
              <a:rPr lang="id-ID" sz="3200" dirty="0"/>
              <a:t>dana </a:t>
            </a:r>
            <a:r>
              <a:rPr lang="id-ID" sz="3200" dirty="0" smtClean="0"/>
              <a:t>penelitian dalam negeri. </a:t>
            </a:r>
          </a:p>
          <a:p>
            <a:r>
              <a:rPr lang="id-ID" sz="3200" dirty="0" smtClean="0"/>
              <a:t>Meningkatkan “gengsi”peneliti, yang kemudian berdampak pada meningkatnya keberanian mempublikasikan.</a:t>
            </a:r>
          </a:p>
        </p:txBody>
      </p:sp>
    </p:spTree>
    <p:extLst>
      <p:ext uri="{BB962C8B-B14F-4D97-AF65-F5344CB8AC3E}">
        <p14:creationId xmlns:p14="http://schemas.microsoft.com/office/powerpoint/2010/main" val="237116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05156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MENGAPA MENCARI DANA PENELITIAN INTERNASIONAL?</a:t>
            </a:r>
            <a:endParaRPr lang="id-ID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700808"/>
            <a:ext cx="8183880" cy="4187952"/>
          </a:xfrm>
        </p:spPr>
        <p:txBody>
          <a:bodyPr>
            <a:noAutofit/>
          </a:bodyPr>
          <a:lstStyle/>
          <a:p>
            <a:r>
              <a:rPr lang="id-ID" sz="3200" dirty="0" smtClean="0"/>
              <a:t>Dana penelitian dari donor internasional umumnya lebih besar</a:t>
            </a:r>
            <a:r>
              <a:rPr lang="id-ID" sz="3200" dirty="0"/>
              <a:t>,</a:t>
            </a:r>
          </a:p>
          <a:p>
            <a:r>
              <a:rPr lang="id-ID" sz="3200" dirty="0" smtClean="0"/>
              <a:t>Penelitian</a:t>
            </a:r>
            <a:r>
              <a:rPr lang="id-ID" sz="3200" i="1" dirty="0" smtClean="0"/>
              <a:t> multi-</a:t>
            </a:r>
            <a:r>
              <a:rPr lang="id-ID" sz="3200" i="1" dirty="0"/>
              <a:t>-‐years</a:t>
            </a:r>
            <a:r>
              <a:rPr lang="id-ID" sz="3200" dirty="0" smtClean="0"/>
              <a:t>,</a:t>
            </a:r>
          </a:p>
          <a:p>
            <a:r>
              <a:rPr lang="id-ID" sz="3200" dirty="0" smtClean="0"/>
              <a:t>Pertanggungjawaban lebih sederhana dan </a:t>
            </a:r>
            <a:r>
              <a:rPr lang="id-ID" sz="3200" i="1" dirty="0" smtClean="0"/>
              <a:t>flexible</a:t>
            </a:r>
            <a:r>
              <a:rPr lang="id-ID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19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3958"/>
            <a:ext cx="8712968" cy="1514882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YANG PERLU DIPERHATIKAN DALAM MENCARI DANA </a:t>
            </a:r>
            <a:r>
              <a:rPr lang="id-ID" sz="3600" b="1" dirty="0" smtClean="0">
                <a:solidFill>
                  <a:schemeClr val="bg1"/>
                </a:solidFill>
              </a:rPr>
              <a:t>PENELITIAN INTERNASIONAL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121368"/>
            <a:ext cx="8784976" cy="4187952"/>
          </a:xfrm>
        </p:spPr>
        <p:txBody>
          <a:bodyPr>
            <a:normAutofit/>
          </a:bodyPr>
          <a:lstStyle/>
          <a:p>
            <a:r>
              <a:rPr lang="id-ID" dirty="0"/>
              <a:t>Donor internasional </a:t>
            </a:r>
            <a:r>
              <a:rPr lang="id-ID" dirty="0" smtClean="0"/>
              <a:t>tertarik masalah </a:t>
            </a:r>
            <a:r>
              <a:rPr lang="id-ID" dirty="0"/>
              <a:t>penelitian yang </a:t>
            </a:r>
            <a:r>
              <a:rPr lang="id-ID" dirty="0" smtClean="0"/>
              <a:t>berdampak besar. </a:t>
            </a:r>
          </a:p>
          <a:p>
            <a:r>
              <a:rPr lang="id-ID" dirty="0" smtClean="0"/>
              <a:t>Metodologi baku. </a:t>
            </a:r>
          </a:p>
          <a:p>
            <a:r>
              <a:rPr lang="id-ID" dirty="0" smtClean="0"/>
              <a:t>Bahasa Inggris</a:t>
            </a:r>
            <a:r>
              <a:rPr lang="id-ID" dirty="0"/>
              <a:t>. 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Tiga </a:t>
            </a:r>
            <a:r>
              <a:rPr lang="id-ID" dirty="0"/>
              <a:t>hal itu </a:t>
            </a:r>
            <a:r>
              <a:rPr lang="id-ID" dirty="0" smtClean="0"/>
              <a:t>terpenuhi, publikasi hasil penelitian juga lebih mudah.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326613" y="5366826"/>
            <a:ext cx="6548588" cy="144655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GAGASAN BERANI</a:t>
            </a:r>
          </a:p>
          <a:p>
            <a:pPr algn="ctr"/>
            <a:r>
              <a:rPr lang="id-I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BERDAMPAK BESAR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8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04016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PENELITIAN BERDAMPAK BESAR</a:t>
            </a:r>
            <a:endParaRPr lang="id-ID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Niat MULIA dan harus kuat</a:t>
            </a:r>
          </a:p>
          <a:p>
            <a:r>
              <a:rPr lang="id-ID" sz="3200" dirty="0" smtClean="0"/>
              <a:t>Tidak bisa diangkat seorang diri, BEKERJASAMA!!!! LINTAS BIDANG,</a:t>
            </a:r>
          </a:p>
          <a:p>
            <a:r>
              <a:rPr lang="id-ID" sz="3200" dirty="0" smtClean="0"/>
              <a:t>Memiliki jejaring, aktif meng</a:t>
            </a:r>
            <a:r>
              <a:rPr lang="id-ID" sz="3200" i="1" dirty="0" smtClean="0"/>
              <a:t>update </a:t>
            </a:r>
            <a:r>
              <a:rPr lang="id-ID" sz="3200" dirty="0" smtClean="0"/>
              <a:t>masalah besar yang sedang </a:t>
            </a:r>
            <a:r>
              <a:rPr lang="id-ID" sz="3200" i="1" dirty="0" smtClean="0"/>
              <a:t>hot</a:t>
            </a:r>
          </a:p>
          <a:p>
            <a:r>
              <a:rPr lang="id-ID" sz="3200" dirty="0" smtClean="0"/>
              <a:t>Kreatif menghubungkan kemampuan kita dengan pemecahan masalah besar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4148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04016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PENELITIAN BERDAMPAK BESAR</a:t>
            </a:r>
            <a:endParaRPr lang="id-ID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Peneliti KELAS BESAR, punya pengalaman, ditunjukkan dengan </a:t>
            </a:r>
            <a:r>
              <a:rPr lang="id-ID" sz="3200" i="1" dirty="0" smtClean="0"/>
              <a:t>track record.</a:t>
            </a:r>
          </a:p>
          <a:p>
            <a:r>
              <a:rPr lang="id-ID" sz="3200" dirty="0" smtClean="0"/>
              <a:t>Publikasikan penelitian-penelitian kita untuk membuat </a:t>
            </a:r>
            <a:r>
              <a:rPr lang="id-ID" sz="3200" i="1" dirty="0" smtClean="0"/>
              <a:t>track record.</a:t>
            </a:r>
          </a:p>
          <a:p>
            <a:r>
              <a:rPr lang="id-ID" sz="3200" dirty="0" smtClean="0"/>
              <a:t>Penelitian dengan tujuan yang JELAS, TAJAM, lebih mudah dipublikasikan.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99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09808"/>
            <a:ext cx="8784976" cy="758952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PROPOSAL PENELITIAN UNTUK DIDANAI DONOR INTERNASIONAL</a:t>
            </a:r>
            <a:endParaRPr lang="id-ID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smtClean="0"/>
              <a:t>Padat, jelas,</a:t>
            </a:r>
          </a:p>
          <a:p>
            <a:r>
              <a:rPr lang="id-ID" sz="3200" dirty="0" smtClean="0"/>
              <a:t>Mengikuti format yang diberikan donor,</a:t>
            </a:r>
          </a:p>
          <a:p>
            <a:r>
              <a:rPr lang="id-ID" sz="3200" dirty="0" smtClean="0"/>
              <a:t>Anggaran rasional, tidak dibuat-buat agar mendekati pagu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657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207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MERAIH DANA PENELITIAN KOMPETITIF INTERNASIONAL</vt:lpstr>
      <vt:lpstr>MENGAPA MENCARI DANA PENELITIAN INTERNASIONAL?</vt:lpstr>
      <vt:lpstr>MENGAPA MENCARI DANA PENELITIAN INTERNASIONAL?</vt:lpstr>
      <vt:lpstr>YANG PERLU DIPERHATIKAN DALAM MENCARI DANA PENELITIAN INTERNASIONAL</vt:lpstr>
      <vt:lpstr>PENELITIAN BERDAMPAK BESAR</vt:lpstr>
      <vt:lpstr>PENELITIAN BERDAMPAK BESAR</vt:lpstr>
      <vt:lpstr>PROPOSAL PENELITIAN UNTUK DIDANAI DONOR INTERNASIONAL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MERAIH DANA PENELITIAN KOMPETITIF INTERNASIONAL</dc:title>
  <dc:creator>User</dc:creator>
  <cp:lastModifiedBy>User</cp:lastModifiedBy>
  <cp:revision>6</cp:revision>
  <dcterms:created xsi:type="dcterms:W3CDTF">2018-07-10T14:47:58Z</dcterms:created>
  <dcterms:modified xsi:type="dcterms:W3CDTF">2018-07-10T15:48:43Z</dcterms:modified>
</cp:coreProperties>
</file>