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414" r:id="rId3"/>
    <p:sldId id="415" r:id="rId4"/>
    <p:sldId id="416" r:id="rId5"/>
    <p:sldId id="417" r:id="rId6"/>
    <p:sldId id="418" r:id="rId7"/>
    <p:sldId id="396" r:id="rId8"/>
    <p:sldId id="411" r:id="rId9"/>
    <p:sldId id="412" r:id="rId10"/>
    <p:sldId id="419" r:id="rId11"/>
    <p:sldId id="42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EEFC3-DFF1-4061-ADF1-32DC132E1884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5D05A37-5D08-4B36-9B4F-264D79AA84EC}">
      <dgm:prSet phldrT="[Text]" custT="1"/>
      <dgm:spPr/>
      <dgm:t>
        <a:bodyPr/>
        <a:lstStyle/>
        <a:p>
          <a:r>
            <a:rPr lang="en-US" sz="1700" dirty="0"/>
            <a:t>POLA</a:t>
          </a:r>
          <a:endParaRPr lang="en-ID" sz="1700" dirty="0"/>
        </a:p>
      </dgm:t>
    </dgm:pt>
    <dgm:pt modelId="{BEA54EEE-E3E4-4084-94C3-45B316C76BF4}" type="parTrans" cxnId="{E3CB6C5E-BC34-4814-8E95-582690978819}">
      <dgm:prSet/>
      <dgm:spPr/>
      <dgm:t>
        <a:bodyPr/>
        <a:lstStyle/>
        <a:p>
          <a:endParaRPr lang="en-ID" sz="1700"/>
        </a:p>
      </dgm:t>
    </dgm:pt>
    <dgm:pt modelId="{3A741C5B-BC1F-48DF-8D0A-16B764B70D58}" type="sibTrans" cxnId="{E3CB6C5E-BC34-4814-8E95-582690978819}">
      <dgm:prSet/>
      <dgm:spPr/>
      <dgm:t>
        <a:bodyPr/>
        <a:lstStyle/>
        <a:p>
          <a:endParaRPr lang="en-ID" sz="1700"/>
        </a:p>
      </dgm:t>
    </dgm:pt>
    <dgm:pt modelId="{DE85EB69-8F31-4A16-9BDA-CCC84FC77D15}">
      <dgm:prSet phldrT="[Text]" custT="1"/>
      <dgm:spPr/>
      <dgm:t>
        <a:bodyPr/>
        <a:lstStyle/>
        <a:p>
          <a:r>
            <a:rPr lang="en-US" sz="1700" dirty="0"/>
            <a:t>RISET UNGGULAN DAERAH</a:t>
          </a:r>
          <a:endParaRPr lang="en-ID" sz="1700" dirty="0"/>
        </a:p>
      </dgm:t>
    </dgm:pt>
    <dgm:pt modelId="{F817EFFA-3B01-45BF-A1D5-9D0309AE4D56}" type="parTrans" cxnId="{6BC6401E-1E71-4054-9E39-1BFA1E414258}">
      <dgm:prSet/>
      <dgm:spPr/>
      <dgm:t>
        <a:bodyPr/>
        <a:lstStyle/>
        <a:p>
          <a:endParaRPr lang="en-ID" sz="1700"/>
        </a:p>
      </dgm:t>
    </dgm:pt>
    <dgm:pt modelId="{1D961AAC-AAE6-4E19-82BD-47429832685B}" type="sibTrans" cxnId="{6BC6401E-1E71-4054-9E39-1BFA1E414258}">
      <dgm:prSet/>
      <dgm:spPr/>
      <dgm:t>
        <a:bodyPr/>
        <a:lstStyle/>
        <a:p>
          <a:endParaRPr lang="en-ID" sz="1700"/>
        </a:p>
      </dgm:t>
    </dgm:pt>
    <dgm:pt modelId="{8405E2FE-2BD4-443A-A69E-0189047F6DD4}">
      <dgm:prSet phldrT="[Text]" custT="1"/>
      <dgm:spPr/>
      <dgm:t>
        <a:bodyPr/>
        <a:lstStyle/>
        <a:p>
          <a:r>
            <a:rPr lang="en-US" sz="1700" dirty="0"/>
            <a:t>SKEMA SELEKSI</a:t>
          </a:r>
          <a:endParaRPr lang="en-ID" sz="1700" dirty="0"/>
        </a:p>
      </dgm:t>
    </dgm:pt>
    <dgm:pt modelId="{2DC88636-385A-4EE8-B050-3943DFA51E8A}" type="parTrans" cxnId="{8D4457C7-28E1-4CA3-9373-AC05CFF4A7FA}">
      <dgm:prSet/>
      <dgm:spPr/>
      <dgm:t>
        <a:bodyPr/>
        <a:lstStyle/>
        <a:p>
          <a:endParaRPr lang="en-ID" sz="1700"/>
        </a:p>
      </dgm:t>
    </dgm:pt>
    <dgm:pt modelId="{C0424D23-C5F8-4D8E-B0E9-A154DD29F4F6}" type="sibTrans" cxnId="{8D4457C7-28E1-4CA3-9373-AC05CFF4A7FA}">
      <dgm:prSet/>
      <dgm:spPr/>
      <dgm:t>
        <a:bodyPr/>
        <a:lstStyle/>
        <a:p>
          <a:endParaRPr lang="en-ID" sz="1700"/>
        </a:p>
      </dgm:t>
    </dgm:pt>
    <dgm:pt modelId="{84B3D9CB-193D-42D1-A26A-5DC866DAEDC1}">
      <dgm:prSet phldrT="[Text]" custT="1"/>
      <dgm:spPr/>
      <dgm:t>
        <a:bodyPr/>
        <a:lstStyle/>
        <a:p>
          <a:r>
            <a:rPr lang="en-US" sz="1700" dirty="0"/>
            <a:t>SELEKSI ADM</a:t>
          </a:r>
          <a:endParaRPr lang="en-ID" sz="1700" dirty="0"/>
        </a:p>
      </dgm:t>
    </dgm:pt>
    <dgm:pt modelId="{179B5208-2BCA-4085-B9A9-F820F504C77C}" type="parTrans" cxnId="{34E30E3D-3535-4C79-80F1-A6B8C1FA71E8}">
      <dgm:prSet/>
      <dgm:spPr/>
      <dgm:t>
        <a:bodyPr/>
        <a:lstStyle/>
        <a:p>
          <a:endParaRPr lang="en-ID" sz="1700"/>
        </a:p>
      </dgm:t>
    </dgm:pt>
    <dgm:pt modelId="{D615E879-84AB-456B-8CAF-71F7FF13CF75}" type="sibTrans" cxnId="{34E30E3D-3535-4C79-80F1-A6B8C1FA71E8}">
      <dgm:prSet/>
      <dgm:spPr/>
      <dgm:t>
        <a:bodyPr/>
        <a:lstStyle/>
        <a:p>
          <a:endParaRPr lang="en-ID" sz="1700"/>
        </a:p>
      </dgm:t>
    </dgm:pt>
    <dgm:pt modelId="{EDE1659A-2A9D-40BF-A3E9-A4ABC089882B}">
      <dgm:prSet phldrT="[Text]" custT="1"/>
      <dgm:spPr/>
      <dgm:t>
        <a:bodyPr/>
        <a:lstStyle/>
        <a:p>
          <a:r>
            <a:rPr lang="en-US" sz="1700" dirty="0"/>
            <a:t>PAGU ANGGARAN</a:t>
          </a:r>
          <a:endParaRPr lang="en-ID" sz="1700" dirty="0"/>
        </a:p>
      </dgm:t>
    </dgm:pt>
    <dgm:pt modelId="{94B9F853-535A-4C78-A04A-65A5908AC714}" type="parTrans" cxnId="{3F09B587-543D-45E7-81BC-4F48BB0B59DD}">
      <dgm:prSet/>
      <dgm:spPr/>
      <dgm:t>
        <a:bodyPr/>
        <a:lstStyle/>
        <a:p>
          <a:endParaRPr lang="en-ID" sz="1700"/>
        </a:p>
      </dgm:t>
    </dgm:pt>
    <dgm:pt modelId="{AC15F628-7ED6-44CF-B2CF-001E4A42C975}" type="sibTrans" cxnId="{3F09B587-543D-45E7-81BC-4F48BB0B59DD}">
      <dgm:prSet/>
      <dgm:spPr/>
      <dgm:t>
        <a:bodyPr/>
        <a:lstStyle/>
        <a:p>
          <a:endParaRPr lang="en-ID" sz="1700"/>
        </a:p>
      </dgm:t>
    </dgm:pt>
    <dgm:pt modelId="{C403600B-9E51-4F9B-8BEF-0C1438E338C3}">
      <dgm:prSet phldrT="[Text]" custT="1"/>
      <dgm:spPr/>
      <dgm:t>
        <a:bodyPr/>
        <a:lstStyle/>
        <a:p>
          <a:r>
            <a:rPr lang="en-US" sz="1700" dirty="0"/>
            <a:t>JASA TENAGA AHLI</a:t>
          </a:r>
          <a:endParaRPr lang="en-ID" sz="1700" dirty="0"/>
        </a:p>
      </dgm:t>
    </dgm:pt>
    <dgm:pt modelId="{3785C64F-B0B9-453A-8C18-EC81F7634FFE}" type="parTrans" cxnId="{61560B6B-A3FB-40E9-B2B8-AB267B689CE4}">
      <dgm:prSet/>
      <dgm:spPr/>
      <dgm:t>
        <a:bodyPr/>
        <a:lstStyle/>
        <a:p>
          <a:endParaRPr lang="en-ID" sz="1700"/>
        </a:p>
      </dgm:t>
    </dgm:pt>
    <dgm:pt modelId="{9AEE6A4A-EDDA-476A-B748-BE8687566620}" type="sibTrans" cxnId="{61560B6B-A3FB-40E9-B2B8-AB267B689CE4}">
      <dgm:prSet/>
      <dgm:spPr/>
      <dgm:t>
        <a:bodyPr/>
        <a:lstStyle/>
        <a:p>
          <a:endParaRPr lang="en-ID" sz="1700"/>
        </a:p>
      </dgm:t>
    </dgm:pt>
    <dgm:pt modelId="{DB05226B-655B-40F6-9DF9-5B098CA9AC83}">
      <dgm:prSet phldrT="[Text]" custT="1"/>
      <dgm:spPr/>
      <dgm:t>
        <a:bodyPr/>
        <a:lstStyle/>
        <a:p>
          <a:r>
            <a:rPr lang="en-US" sz="1700" dirty="0"/>
            <a:t>WAKTU PELAKSANAAN</a:t>
          </a:r>
          <a:endParaRPr lang="en-ID" sz="1700" dirty="0"/>
        </a:p>
      </dgm:t>
    </dgm:pt>
    <dgm:pt modelId="{47D3CC08-4552-40BA-A7B1-6CE7540E595C}" type="parTrans" cxnId="{85C858B0-7657-496F-858A-961378BBB588}">
      <dgm:prSet/>
      <dgm:spPr/>
      <dgm:t>
        <a:bodyPr/>
        <a:lstStyle/>
        <a:p>
          <a:endParaRPr lang="en-ID" sz="1700"/>
        </a:p>
      </dgm:t>
    </dgm:pt>
    <dgm:pt modelId="{029820F7-0BD2-4391-B8B1-92E0AA416FCB}" type="sibTrans" cxnId="{85C858B0-7657-496F-858A-961378BBB588}">
      <dgm:prSet/>
      <dgm:spPr/>
      <dgm:t>
        <a:bodyPr/>
        <a:lstStyle/>
        <a:p>
          <a:endParaRPr lang="en-ID" sz="1700"/>
        </a:p>
      </dgm:t>
    </dgm:pt>
    <dgm:pt modelId="{F449B788-2835-4017-AA83-76BC7B77D894}">
      <dgm:prSet phldrT="[Text]" custT="1"/>
      <dgm:spPr/>
      <dgm:t>
        <a:bodyPr/>
        <a:lstStyle/>
        <a:p>
          <a:r>
            <a:rPr lang="en-US" sz="1700" dirty="0"/>
            <a:t>4 (EMPAT) BULAN</a:t>
          </a:r>
          <a:endParaRPr lang="en-ID" sz="1700" dirty="0"/>
        </a:p>
      </dgm:t>
    </dgm:pt>
    <dgm:pt modelId="{E791A66C-50D8-40C0-AEC6-D7E0931E328C}" type="parTrans" cxnId="{091E2EEE-BD97-42DB-BE08-C184B028CFDB}">
      <dgm:prSet/>
      <dgm:spPr/>
      <dgm:t>
        <a:bodyPr/>
        <a:lstStyle/>
        <a:p>
          <a:endParaRPr lang="en-ID" sz="1700"/>
        </a:p>
      </dgm:t>
    </dgm:pt>
    <dgm:pt modelId="{930AFD20-2B38-4809-98C3-4A56C750DE90}" type="sibTrans" cxnId="{091E2EEE-BD97-42DB-BE08-C184B028CFDB}">
      <dgm:prSet/>
      <dgm:spPr/>
      <dgm:t>
        <a:bodyPr/>
        <a:lstStyle/>
        <a:p>
          <a:endParaRPr lang="en-ID" sz="1700"/>
        </a:p>
      </dgm:t>
    </dgm:pt>
    <dgm:pt modelId="{FC832D8B-0F8B-433B-B56A-E654D8085B20}">
      <dgm:prSet phldrT="[Text]" custT="1"/>
      <dgm:spPr/>
      <dgm:t>
        <a:bodyPr/>
        <a:lstStyle/>
        <a:p>
          <a:r>
            <a:rPr lang="en-US" sz="1700" dirty="0"/>
            <a:t>73.010.000</a:t>
          </a:r>
          <a:endParaRPr lang="en-ID" sz="1700" dirty="0"/>
        </a:p>
      </dgm:t>
    </dgm:pt>
    <dgm:pt modelId="{5C4EA6B0-552A-4FFD-BC47-B0871E6497E8}" type="parTrans" cxnId="{669C6E35-0F41-450D-BFFD-08EBF501A68D}">
      <dgm:prSet/>
      <dgm:spPr/>
      <dgm:t>
        <a:bodyPr/>
        <a:lstStyle/>
        <a:p>
          <a:endParaRPr lang="en-ID" sz="1700"/>
        </a:p>
      </dgm:t>
    </dgm:pt>
    <dgm:pt modelId="{F53F4E90-9121-4773-9E9E-65EA681FBA08}" type="sibTrans" cxnId="{669C6E35-0F41-450D-BFFD-08EBF501A68D}">
      <dgm:prSet/>
      <dgm:spPr/>
      <dgm:t>
        <a:bodyPr/>
        <a:lstStyle/>
        <a:p>
          <a:endParaRPr lang="en-ID" sz="1700"/>
        </a:p>
      </dgm:t>
    </dgm:pt>
    <dgm:pt modelId="{A585BCBC-6244-428E-BAED-BA757A8F7626}">
      <dgm:prSet phldrT="[Text]" custT="1"/>
      <dgm:spPr/>
      <dgm:t>
        <a:bodyPr/>
        <a:lstStyle/>
        <a:p>
          <a:r>
            <a:rPr lang="en-US" sz="1700" dirty="0"/>
            <a:t>SELEKSI PROPOSAL</a:t>
          </a:r>
          <a:endParaRPr lang="en-ID" sz="1700" dirty="0"/>
        </a:p>
      </dgm:t>
    </dgm:pt>
    <dgm:pt modelId="{ED006F49-B1AB-4630-88A5-2FA533459AAA}" type="parTrans" cxnId="{CF3C432F-BEC0-48C0-B602-A1555F721BF8}">
      <dgm:prSet/>
      <dgm:spPr/>
      <dgm:t>
        <a:bodyPr/>
        <a:lstStyle/>
        <a:p>
          <a:endParaRPr lang="en-ID" sz="1700"/>
        </a:p>
      </dgm:t>
    </dgm:pt>
    <dgm:pt modelId="{921C0594-3F07-4B8A-9C2C-6F3EB5F45802}" type="sibTrans" cxnId="{CF3C432F-BEC0-48C0-B602-A1555F721BF8}">
      <dgm:prSet/>
      <dgm:spPr/>
      <dgm:t>
        <a:bodyPr/>
        <a:lstStyle/>
        <a:p>
          <a:endParaRPr lang="en-ID" sz="1700"/>
        </a:p>
      </dgm:t>
    </dgm:pt>
    <dgm:pt modelId="{12AEF908-00B1-444E-A225-563DC41EA3A9}">
      <dgm:prSet phldrT="[Text]" custT="1"/>
      <dgm:spPr/>
      <dgm:t>
        <a:bodyPr/>
        <a:lstStyle/>
        <a:p>
          <a:r>
            <a:rPr lang="en-US" sz="1700" dirty="0"/>
            <a:t>SELEKSI PRESENTASI</a:t>
          </a:r>
          <a:endParaRPr lang="en-ID" sz="1700" dirty="0"/>
        </a:p>
      </dgm:t>
    </dgm:pt>
    <dgm:pt modelId="{BBC25E97-1BBF-4181-B06F-9FE29BB680F2}" type="parTrans" cxnId="{51170BE2-BCEA-4DC0-B1BD-0D6EF3CC1134}">
      <dgm:prSet/>
      <dgm:spPr/>
      <dgm:t>
        <a:bodyPr/>
        <a:lstStyle/>
        <a:p>
          <a:endParaRPr lang="en-ID" sz="1700"/>
        </a:p>
      </dgm:t>
    </dgm:pt>
    <dgm:pt modelId="{74C42B88-7F86-46D0-B6E5-87C15B27AA59}" type="sibTrans" cxnId="{51170BE2-BCEA-4DC0-B1BD-0D6EF3CC1134}">
      <dgm:prSet/>
      <dgm:spPr/>
      <dgm:t>
        <a:bodyPr/>
        <a:lstStyle/>
        <a:p>
          <a:endParaRPr lang="en-ID" sz="1700"/>
        </a:p>
      </dgm:t>
    </dgm:pt>
    <dgm:pt modelId="{9AD69AB2-9CA4-4178-8D6E-A5CCA09D84A4}">
      <dgm:prSet phldrT="[Text]" custT="1"/>
      <dgm:spPr/>
      <dgm:t>
        <a:bodyPr/>
        <a:lstStyle/>
        <a:p>
          <a:r>
            <a:rPr lang="en-US" sz="1700" dirty="0"/>
            <a:t>KLARIFIKASI TENAGA AHLI</a:t>
          </a:r>
          <a:endParaRPr lang="en-ID" sz="1700" dirty="0"/>
        </a:p>
      </dgm:t>
    </dgm:pt>
    <dgm:pt modelId="{F78F28A7-76EE-4739-985B-82B848F520DB}" type="parTrans" cxnId="{3A316511-1141-4B86-8092-B07AD365696E}">
      <dgm:prSet/>
      <dgm:spPr/>
      <dgm:t>
        <a:bodyPr/>
        <a:lstStyle/>
        <a:p>
          <a:endParaRPr lang="en-ID" sz="1700"/>
        </a:p>
      </dgm:t>
    </dgm:pt>
    <dgm:pt modelId="{417EB7AC-B40B-4B3D-9D48-357C47BAA1E6}" type="sibTrans" cxnId="{3A316511-1141-4B86-8092-B07AD365696E}">
      <dgm:prSet/>
      <dgm:spPr/>
      <dgm:t>
        <a:bodyPr/>
        <a:lstStyle/>
        <a:p>
          <a:endParaRPr lang="en-ID" sz="1700"/>
        </a:p>
      </dgm:t>
    </dgm:pt>
    <dgm:pt modelId="{8616761C-1E87-4D22-A288-51818508305D}" type="pres">
      <dgm:prSet presAssocID="{A68EEFC3-DFF1-4061-ADF1-32DC132E188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808A1CE-449C-4D91-9AF2-24CCAD87C2B2}" type="pres">
      <dgm:prSet presAssocID="{A68EEFC3-DFF1-4061-ADF1-32DC132E1884}" presName="children" presStyleCnt="0"/>
      <dgm:spPr/>
    </dgm:pt>
    <dgm:pt modelId="{BC687ED0-A3BA-4E1D-8BD6-6CDA42B55B30}" type="pres">
      <dgm:prSet presAssocID="{A68EEFC3-DFF1-4061-ADF1-32DC132E1884}" presName="child1group" presStyleCnt="0"/>
      <dgm:spPr/>
    </dgm:pt>
    <dgm:pt modelId="{536246A8-3084-44F1-8022-602B2CB253B5}" type="pres">
      <dgm:prSet presAssocID="{A68EEFC3-DFF1-4061-ADF1-32DC132E1884}" presName="child1" presStyleLbl="bgAcc1" presStyleIdx="0" presStyleCnt="4"/>
      <dgm:spPr/>
    </dgm:pt>
    <dgm:pt modelId="{4CE3A286-C4DD-4EB6-B15C-E65FAD64B871}" type="pres">
      <dgm:prSet presAssocID="{A68EEFC3-DFF1-4061-ADF1-32DC132E1884}" presName="child1Text" presStyleLbl="bgAcc1" presStyleIdx="0" presStyleCnt="4">
        <dgm:presLayoutVars>
          <dgm:bulletEnabled val="1"/>
        </dgm:presLayoutVars>
      </dgm:prSet>
      <dgm:spPr/>
    </dgm:pt>
    <dgm:pt modelId="{479C39B0-2952-4138-86AD-4C404DFCAB68}" type="pres">
      <dgm:prSet presAssocID="{A68EEFC3-DFF1-4061-ADF1-32DC132E1884}" presName="child2group" presStyleCnt="0"/>
      <dgm:spPr/>
    </dgm:pt>
    <dgm:pt modelId="{6BE109CF-32BD-4C01-A4A3-689CC818001D}" type="pres">
      <dgm:prSet presAssocID="{A68EEFC3-DFF1-4061-ADF1-32DC132E1884}" presName="child2" presStyleLbl="bgAcc1" presStyleIdx="1" presStyleCnt="4"/>
      <dgm:spPr/>
    </dgm:pt>
    <dgm:pt modelId="{5AC76330-9FD2-4598-BAB9-2C60156C1D20}" type="pres">
      <dgm:prSet presAssocID="{A68EEFC3-DFF1-4061-ADF1-32DC132E1884}" presName="child2Text" presStyleLbl="bgAcc1" presStyleIdx="1" presStyleCnt="4">
        <dgm:presLayoutVars>
          <dgm:bulletEnabled val="1"/>
        </dgm:presLayoutVars>
      </dgm:prSet>
      <dgm:spPr/>
    </dgm:pt>
    <dgm:pt modelId="{D9E276B4-3D8E-419A-9374-4508A71BBF77}" type="pres">
      <dgm:prSet presAssocID="{A68EEFC3-DFF1-4061-ADF1-32DC132E1884}" presName="child3group" presStyleCnt="0"/>
      <dgm:spPr/>
    </dgm:pt>
    <dgm:pt modelId="{66A7ECFB-3402-4597-A136-2ADDB3E1241A}" type="pres">
      <dgm:prSet presAssocID="{A68EEFC3-DFF1-4061-ADF1-32DC132E1884}" presName="child3" presStyleLbl="bgAcc1" presStyleIdx="2" presStyleCnt="4"/>
      <dgm:spPr/>
    </dgm:pt>
    <dgm:pt modelId="{1DB91FEA-0458-4543-A853-F91148EA99C1}" type="pres">
      <dgm:prSet presAssocID="{A68EEFC3-DFF1-4061-ADF1-32DC132E1884}" presName="child3Text" presStyleLbl="bgAcc1" presStyleIdx="2" presStyleCnt="4">
        <dgm:presLayoutVars>
          <dgm:bulletEnabled val="1"/>
        </dgm:presLayoutVars>
      </dgm:prSet>
      <dgm:spPr/>
    </dgm:pt>
    <dgm:pt modelId="{75FA7515-0D00-4AFF-A780-56A4D269677A}" type="pres">
      <dgm:prSet presAssocID="{A68EEFC3-DFF1-4061-ADF1-32DC132E1884}" presName="child4group" presStyleCnt="0"/>
      <dgm:spPr/>
    </dgm:pt>
    <dgm:pt modelId="{8D40F72E-92AB-4D25-8756-CC8BEA5F92C7}" type="pres">
      <dgm:prSet presAssocID="{A68EEFC3-DFF1-4061-ADF1-32DC132E1884}" presName="child4" presStyleLbl="bgAcc1" presStyleIdx="3" presStyleCnt="4"/>
      <dgm:spPr/>
    </dgm:pt>
    <dgm:pt modelId="{73D07D86-FB12-4A8C-98E7-924E2F42C06D}" type="pres">
      <dgm:prSet presAssocID="{A68EEFC3-DFF1-4061-ADF1-32DC132E1884}" presName="child4Text" presStyleLbl="bgAcc1" presStyleIdx="3" presStyleCnt="4">
        <dgm:presLayoutVars>
          <dgm:bulletEnabled val="1"/>
        </dgm:presLayoutVars>
      </dgm:prSet>
      <dgm:spPr/>
    </dgm:pt>
    <dgm:pt modelId="{96CCB177-261F-4EE9-932F-70509291626B}" type="pres">
      <dgm:prSet presAssocID="{A68EEFC3-DFF1-4061-ADF1-32DC132E1884}" presName="childPlaceholder" presStyleCnt="0"/>
      <dgm:spPr/>
    </dgm:pt>
    <dgm:pt modelId="{27E3D94B-1A56-476F-B9C7-67970565495D}" type="pres">
      <dgm:prSet presAssocID="{A68EEFC3-DFF1-4061-ADF1-32DC132E1884}" presName="circle" presStyleCnt="0"/>
      <dgm:spPr/>
    </dgm:pt>
    <dgm:pt modelId="{8F70B854-0E97-41F3-B736-6D9AD52280C4}" type="pres">
      <dgm:prSet presAssocID="{A68EEFC3-DFF1-4061-ADF1-32DC132E188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93A270E-6CFE-4C72-8934-32292724F931}" type="pres">
      <dgm:prSet presAssocID="{A68EEFC3-DFF1-4061-ADF1-32DC132E188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7D94DC4-FA3C-432B-8BF4-BAF032CCA112}" type="pres">
      <dgm:prSet presAssocID="{A68EEFC3-DFF1-4061-ADF1-32DC132E188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B6A0067-B4B7-4704-9464-5D88E1D80A4C}" type="pres">
      <dgm:prSet presAssocID="{A68EEFC3-DFF1-4061-ADF1-32DC132E188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0141132-7558-4DEF-87F0-16BFB8505F4B}" type="pres">
      <dgm:prSet presAssocID="{A68EEFC3-DFF1-4061-ADF1-32DC132E1884}" presName="quadrantPlaceholder" presStyleCnt="0"/>
      <dgm:spPr/>
    </dgm:pt>
    <dgm:pt modelId="{3BECE4DB-E98F-4FC7-B2D7-C92BEE77A8A6}" type="pres">
      <dgm:prSet presAssocID="{A68EEFC3-DFF1-4061-ADF1-32DC132E1884}" presName="center1" presStyleLbl="fgShp" presStyleIdx="0" presStyleCnt="2"/>
      <dgm:spPr/>
    </dgm:pt>
    <dgm:pt modelId="{AAB172D0-5709-48DE-AA8B-87DAD987E969}" type="pres">
      <dgm:prSet presAssocID="{A68EEFC3-DFF1-4061-ADF1-32DC132E1884}" presName="center2" presStyleLbl="fgShp" presStyleIdx="1" presStyleCnt="2"/>
      <dgm:spPr/>
    </dgm:pt>
  </dgm:ptLst>
  <dgm:cxnLst>
    <dgm:cxn modelId="{3A316511-1141-4B86-8092-B07AD365696E}" srcId="{8405E2FE-2BD4-443A-A69E-0189047F6DD4}" destId="{9AD69AB2-9CA4-4178-8D6E-A5CCA09D84A4}" srcOrd="3" destOrd="0" parTransId="{F78F28A7-76EE-4739-985B-82B848F520DB}" sibTransId="{417EB7AC-B40B-4B3D-9D48-357C47BAA1E6}"/>
    <dgm:cxn modelId="{AE070B18-DEE5-4664-AE4A-BC3459DE1258}" type="presOf" srcId="{84B3D9CB-193D-42D1-A26A-5DC866DAEDC1}" destId="{6BE109CF-32BD-4C01-A4A3-689CC818001D}" srcOrd="0" destOrd="0" presId="urn:microsoft.com/office/officeart/2005/8/layout/cycle4"/>
    <dgm:cxn modelId="{6BC6401E-1E71-4054-9E39-1BFA1E414258}" srcId="{C5D05A37-5D08-4B36-9B4F-264D79AA84EC}" destId="{DE85EB69-8F31-4A16-9BDA-CCC84FC77D15}" srcOrd="0" destOrd="0" parTransId="{F817EFFA-3B01-45BF-A1D5-9D0309AE4D56}" sibTransId="{1D961AAC-AAE6-4E19-82BD-47429832685B}"/>
    <dgm:cxn modelId="{2A66A927-6BFA-4D96-872F-744D2C05E050}" type="presOf" srcId="{F449B788-2835-4017-AA83-76BC7B77D894}" destId="{73D07D86-FB12-4A8C-98E7-924E2F42C06D}" srcOrd="1" destOrd="0" presId="urn:microsoft.com/office/officeart/2005/8/layout/cycle4"/>
    <dgm:cxn modelId="{CF3C432F-BEC0-48C0-B602-A1555F721BF8}" srcId="{8405E2FE-2BD4-443A-A69E-0189047F6DD4}" destId="{A585BCBC-6244-428E-BAED-BA757A8F7626}" srcOrd="1" destOrd="0" parTransId="{ED006F49-B1AB-4630-88A5-2FA533459AAA}" sibTransId="{921C0594-3F07-4B8A-9C2C-6F3EB5F45802}"/>
    <dgm:cxn modelId="{669C6E35-0F41-450D-BFFD-08EBF501A68D}" srcId="{EDE1659A-2A9D-40BF-A3E9-A4ABC089882B}" destId="{FC832D8B-0F8B-433B-B56A-E654D8085B20}" srcOrd="1" destOrd="0" parTransId="{5C4EA6B0-552A-4FFD-BC47-B0871E6497E8}" sibTransId="{F53F4E90-9121-4773-9E9E-65EA681FBA08}"/>
    <dgm:cxn modelId="{1BCF7F3B-BBBD-48A4-A111-E6B22E4FC64A}" type="presOf" srcId="{12AEF908-00B1-444E-A225-563DC41EA3A9}" destId="{6BE109CF-32BD-4C01-A4A3-689CC818001D}" srcOrd="0" destOrd="2" presId="urn:microsoft.com/office/officeart/2005/8/layout/cycle4"/>
    <dgm:cxn modelId="{34E30E3D-3535-4C79-80F1-A6B8C1FA71E8}" srcId="{8405E2FE-2BD4-443A-A69E-0189047F6DD4}" destId="{84B3D9CB-193D-42D1-A26A-5DC866DAEDC1}" srcOrd="0" destOrd="0" parTransId="{179B5208-2BCA-4085-B9A9-F820F504C77C}" sibTransId="{D615E879-84AB-456B-8CAF-71F7FF13CF75}"/>
    <dgm:cxn modelId="{603DE85B-10A0-4900-9C82-902CC8852E54}" type="presOf" srcId="{C5D05A37-5D08-4B36-9B4F-264D79AA84EC}" destId="{8F70B854-0E97-41F3-B736-6D9AD52280C4}" srcOrd="0" destOrd="0" presId="urn:microsoft.com/office/officeart/2005/8/layout/cycle4"/>
    <dgm:cxn modelId="{E3CB6C5E-BC34-4814-8E95-582690978819}" srcId="{A68EEFC3-DFF1-4061-ADF1-32DC132E1884}" destId="{C5D05A37-5D08-4B36-9B4F-264D79AA84EC}" srcOrd="0" destOrd="0" parTransId="{BEA54EEE-E3E4-4084-94C3-45B316C76BF4}" sibTransId="{3A741C5B-BC1F-48DF-8D0A-16B764B70D58}"/>
    <dgm:cxn modelId="{4A525563-29FA-4802-A5AF-6D482668EAD8}" type="presOf" srcId="{FC832D8B-0F8B-433B-B56A-E654D8085B20}" destId="{1DB91FEA-0458-4543-A853-F91148EA99C1}" srcOrd="1" destOrd="1" presId="urn:microsoft.com/office/officeart/2005/8/layout/cycle4"/>
    <dgm:cxn modelId="{726E084B-F845-4733-853E-81E487A27E94}" type="presOf" srcId="{A68EEFC3-DFF1-4061-ADF1-32DC132E1884}" destId="{8616761C-1E87-4D22-A288-51818508305D}" srcOrd="0" destOrd="0" presId="urn:microsoft.com/office/officeart/2005/8/layout/cycle4"/>
    <dgm:cxn modelId="{61560B6B-A3FB-40E9-B2B8-AB267B689CE4}" srcId="{EDE1659A-2A9D-40BF-A3E9-A4ABC089882B}" destId="{C403600B-9E51-4F9B-8BEF-0C1438E338C3}" srcOrd="0" destOrd="0" parTransId="{3785C64F-B0B9-453A-8C18-EC81F7634FFE}" sibTransId="{9AEE6A4A-EDDA-476A-B748-BE8687566620}"/>
    <dgm:cxn modelId="{D046BD4E-CC7C-48DC-8E7F-913FE927030D}" type="presOf" srcId="{EDE1659A-2A9D-40BF-A3E9-A4ABC089882B}" destId="{37D94DC4-FA3C-432B-8BF4-BAF032CCA112}" srcOrd="0" destOrd="0" presId="urn:microsoft.com/office/officeart/2005/8/layout/cycle4"/>
    <dgm:cxn modelId="{0050214F-BD1A-4409-9FC8-6DF86B6ACB31}" type="presOf" srcId="{A585BCBC-6244-428E-BAED-BA757A8F7626}" destId="{6BE109CF-32BD-4C01-A4A3-689CC818001D}" srcOrd="0" destOrd="1" presId="urn:microsoft.com/office/officeart/2005/8/layout/cycle4"/>
    <dgm:cxn modelId="{57A4B44F-65EF-41AF-BF7C-9F6ED6AF9C90}" type="presOf" srcId="{DE85EB69-8F31-4A16-9BDA-CCC84FC77D15}" destId="{4CE3A286-C4DD-4EB6-B15C-E65FAD64B871}" srcOrd="1" destOrd="0" presId="urn:microsoft.com/office/officeart/2005/8/layout/cycle4"/>
    <dgm:cxn modelId="{1A6D2056-1362-4555-8E29-7CBC69F884D2}" type="presOf" srcId="{12AEF908-00B1-444E-A225-563DC41EA3A9}" destId="{5AC76330-9FD2-4598-BAB9-2C60156C1D20}" srcOrd="1" destOrd="2" presId="urn:microsoft.com/office/officeart/2005/8/layout/cycle4"/>
    <dgm:cxn modelId="{FDA35981-5825-4F1D-B8A8-042C399E2E59}" type="presOf" srcId="{C403600B-9E51-4F9B-8BEF-0C1438E338C3}" destId="{1DB91FEA-0458-4543-A853-F91148EA99C1}" srcOrd="1" destOrd="0" presId="urn:microsoft.com/office/officeart/2005/8/layout/cycle4"/>
    <dgm:cxn modelId="{3F09B587-543D-45E7-81BC-4F48BB0B59DD}" srcId="{A68EEFC3-DFF1-4061-ADF1-32DC132E1884}" destId="{EDE1659A-2A9D-40BF-A3E9-A4ABC089882B}" srcOrd="2" destOrd="0" parTransId="{94B9F853-535A-4C78-A04A-65A5908AC714}" sibTransId="{AC15F628-7ED6-44CF-B2CF-001E4A42C975}"/>
    <dgm:cxn modelId="{94803E8A-95DA-4E00-8A12-E6E579E4A7F2}" type="presOf" srcId="{A585BCBC-6244-428E-BAED-BA757A8F7626}" destId="{5AC76330-9FD2-4598-BAB9-2C60156C1D20}" srcOrd="1" destOrd="1" presId="urn:microsoft.com/office/officeart/2005/8/layout/cycle4"/>
    <dgm:cxn modelId="{5CB27B90-E04D-4986-AC7B-C09CF7C2CA76}" type="presOf" srcId="{C403600B-9E51-4F9B-8BEF-0C1438E338C3}" destId="{66A7ECFB-3402-4597-A136-2ADDB3E1241A}" srcOrd="0" destOrd="0" presId="urn:microsoft.com/office/officeart/2005/8/layout/cycle4"/>
    <dgm:cxn modelId="{5C9D829C-7AEF-4BD4-89D6-F48066C8887E}" type="presOf" srcId="{F449B788-2835-4017-AA83-76BC7B77D894}" destId="{8D40F72E-92AB-4D25-8756-CC8BEA5F92C7}" srcOrd="0" destOrd="0" presId="urn:microsoft.com/office/officeart/2005/8/layout/cycle4"/>
    <dgm:cxn modelId="{85C858B0-7657-496F-858A-961378BBB588}" srcId="{A68EEFC3-DFF1-4061-ADF1-32DC132E1884}" destId="{DB05226B-655B-40F6-9DF9-5B098CA9AC83}" srcOrd="3" destOrd="0" parTransId="{47D3CC08-4552-40BA-A7B1-6CE7540E595C}" sibTransId="{029820F7-0BD2-4391-B8B1-92E0AA416FCB}"/>
    <dgm:cxn modelId="{1178F0B2-1D92-4190-994A-555DE49A9B64}" type="presOf" srcId="{DE85EB69-8F31-4A16-9BDA-CCC84FC77D15}" destId="{536246A8-3084-44F1-8022-602B2CB253B5}" srcOrd="0" destOrd="0" presId="urn:microsoft.com/office/officeart/2005/8/layout/cycle4"/>
    <dgm:cxn modelId="{A65174B5-A1E9-437A-81EF-DDA050CFD510}" type="presOf" srcId="{9AD69AB2-9CA4-4178-8D6E-A5CCA09D84A4}" destId="{5AC76330-9FD2-4598-BAB9-2C60156C1D20}" srcOrd="1" destOrd="3" presId="urn:microsoft.com/office/officeart/2005/8/layout/cycle4"/>
    <dgm:cxn modelId="{7FBEE9BE-2BAA-48C2-89DD-F5670769D4EB}" type="presOf" srcId="{9AD69AB2-9CA4-4178-8D6E-A5CCA09D84A4}" destId="{6BE109CF-32BD-4C01-A4A3-689CC818001D}" srcOrd="0" destOrd="3" presId="urn:microsoft.com/office/officeart/2005/8/layout/cycle4"/>
    <dgm:cxn modelId="{8D4457C7-28E1-4CA3-9373-AC05CFF4A7FA}" srcId="{A68EEFC3-DFF1-4061-ADF1-32DC132E1884}" destId="{8405E2FE-2BD4-443A-A69E-0189047F6DD4}" srcOrd="1" destOrd="0" parTransId="{2DC88636-385A-4EE8-B050-3943DFA51E8A}" sibTransId="{C0424D23-C5F8-4D8E-B0E9-A154DD29F4F6}"/>
    <dgm:cxn modelId="{FC722BC9-8153-492F-A482-0E41CBA906D4}" type="presOf" srcId="{DB05226B-655B-40F6-9DF9-5B098CA9AC83}" destId="{0B6A0067-B4B7-4704-9464-5D88E1D80A4C}" srcOrd="0" destOrd="0" presId="urn:microsoft.com/office/officeart/2005/8/layout/cycle4"/>
    <dgm:cxn modelId="{9F9DFFD1-02A8-4C05-BCF4-519F426B6B93}" type="presOf" srcId="{84B3D9CB-193D-42D1-A26A-5DC866DAEDC1}" destId="{5AC76330-9FD2-4598-BAB9-2C60156C1D20}" srcOrd="1" destOrd="0" presId="urn:microsoft.com/office/officeart/2005/8/layout/cycle4"/>
    <dgm:cxn modelId="{51170BE2-BCEA-4DC0-B1BD-0D6EF3CC1134}" srcId="{8405E2FE-2BD4-443A-A69E-0189047F6DD4}" destId="{12AEF908-00B1-444E-A225-563DC41EA3A9}" srcOrd="2" destOrd="0" parTransId="{BBC25E97-1BBF-4181-B06F-9FE29BB680F2}" sibTransId="{74C42B88-7F86-46D0-B6E5-87C15B27AA59}"/>
    <dgm:cxn modelId="{3FC4E1E9-C059-4E0F-94F1-ABA298C008EF}" type="presOf" srcId="{8405E2FE-2BD4-443A-A69E-0189047F6DD4}" destId="{593A270E-6CFE-4C72-8934-32292724F931}" srcOrd="0" destOrd="0" presId="urn:microsoft.com/office/officeart/2005/8/layout/cycle4"/>
    <dgm:cxn modelId="{5CA70AED-7F58-4194-809E-22BF808E1E13}" type="presOf" srcId="{FC832D8B-0F8B-433B-B56A-E654D8085B20}" destId="{66A7ECFB-3402-4597-A136-2ADDB3E1241A}" srcOrd="0" destOrd="1" presId="urn:microsoft.com/office/officeart/2005/8/layout/cycle4"/>
    <dgm:cxn modelId="{091E2EEE-BD97-42DB-BE08-C184B028CFDB}" srcId="{DB05226B-655B-40F6-9DF9-5B098CA9AC83}" destId="{F449B788-2835-4017-AA83-76BC7B77D894}" srcOrd="0" destOrd="0" parTransId="{E791A66C-50D8-40C0-AEC6-D7E0931E328C}" sibTransId="{930AFD20-2B38-4809-98C3-4A56C750DE90}"/>
    <dgm:cxn modelId="{B17E2B27-B6C6-4CF1-8D80-1880ED2D8C71}" type="presParOf" srcId="{8616761C-1E87-4D22-A288-51818508305D}" destId="{9808A1CE-449C-4D91-9AF2-24CCAD87C2B2}" srcOrd="0" destOrd="0" presId="urn:microsoft.com/office/officeart/2005/8/layout/cycle4"/>
    <dgm:cxn modelId="{F40514B1-E86A-4FE5-A456-D8A59923119B}" type="presParOf" srcId="{9808A1CE-449C-4D91-9AF2-24CCAD87C2B2}" destId="{BC687ED0-A3BA-4E1D-8BD6-6CDA42B55B30}" srcOrd="0" destOrd="0" presId="urn:microsoft.com/office/officeart/2005/8/layout/cycle4"/>
    <dgm:cxn modelId="{B5BC55B4-8724-41BF-A0A1-71DD3F92C223}" type="presParOf" srcId="{BC687ED0-A3BA-4E1D-8BD6-6CDA42B55B30}" destId="{536246A8-3084-44F1-8022-602B2CB253B5}" srcOrd="0" destOrd="0" presId="urn:microsoft.com/office/officeart/2005/8/layout/cycle4"/>
    <dgm:cxn modelId="{B383C7E5-988D-4DDD-890D-D72A569495DE}" type="presParOf" srcId="{BC687ED0-A3BA-4E1D-8BD6-6CDA42B55B30}" destId="{4CE3A286-C4DD-4EB6-B15C-E65FAD64B871}" srcOrd="1" destOrd="0" presId="urn:microsoft.com/office/officeart/2005/8/layout/cycle4"/>
    <dgm:cxn modelId="{32625742-CA19-4247-907C-5EF987240C09}" type="presParOf" srcId="{9808A1CE-449C-4D91-9AF2-24CCAD87C2B2}" destId="{479C39B0-2952-4138-86AD-4C404DFCAB68}" srcOrd="1" destOrd="0" presId="urn:microsoft.com/office/officeart/2005/8/layout/cycle4"/>
    <dgm:cxn modelId="{F804F29A-911E-4A2A-8F16-A3A8F49A5B74}" type="presParOf" srcId="{479C39B0-2952-4138-86AD-4C404DFCAB68}" destId="{6BE109CF-32BD-4C01-A4A3-689CC818001D}" srcOrd="0" destOrd="0" presId="urn:microsoft.com/office/officeart/2005/8/layout/cycle4"/>
    <dgm:cxn modelId="{5D188D7D-DA81-4353-BE75-2F1B5155D36D}" type="presParOf" srcId="{479C39B0-2952-4138-86AD-4C404DFCAB68}" destId="{5AC76330-9FD2-4598-BAB9-2C60156C1D20}" srcOrd="1" destOrd="0" presId="urn:microsoft.com/office/officeart/2005/8/layout/cycle4"/>
    <dgm:cxn modelId="{FF38B715-ED13-4BF0-B294-158AF0DAD0F8}" type="presParOf" srcId="{9808A1CE-449C-4D91-9AF2-24CCAD87C2B2}" destId="{D9E276B4-3D8E-419A-9374-4508A71BBF77}" srcOrd="2" destOrd="0" presId="urn:microsoft.com/office/officeart/2005/8/layout/cycle4"/>
    <dgm:cxn modelId="{46A307E4-E16A-41FE-8715-3E462C5FB87E}" type="presParOf" srcId="{D9E276B4-3D8E-419A-9374-4508A71BBF77}" destId="{66A7ECFB-3402-4597-A136-2ADDB3E1241A}" srcOrd="0" destOrd="0" presId="urn:microsoft.com/office/officeart/2005/8/layout/cycle4"/>
    <dgm:cxn modelId="{1581AD8E-69B8-44BA-BCD9-C81F2F72AFFD}" type="presParOf" srcId="{D9E276B4-3D8E-419A-9374-4508A71BBF77}" destId="{1DB91FEA-0458-4543-A853-F91148EA99C1}" srcOrd="1" destOrd="0" presId="urn:microsoft.com/office/officeart/2005/8/layout/cycle4"/>
    <dgm:cxn modelId="{943E0FE8-BF3B-4166-AF82-F69EB100D49C}" type="presParOf" srcId="{9808A1CE-449C-4D91-9AF2-24CCAD87C2B2}" destId="{75FA7515-0D00-4AFF-A780-56A4D269677A}" srcOrd="3" destOrd="0" presId="urn:microsoft.com/office/officeart/2005/8/layout/cycle4"/>
    <dgm:cxn modelId="{AF7E61A9-7E05-45A8-8D04-F11CC34C3B64}" type="presParOf" srcId="{75FA7515-0D00-4AFF-A780-56A4D269677A}" destId="{8D40F72E-92AB-4D25-8756-CC8BEA5F92C7}" srcOrd="0" destOrd="0" presId="urn:microsoft.com/office/officeart/2005/8/layout/cycle4"/>
    <dgm:cxn modelId="{86639196-2FDB-42C6-A6AC-23C2CFFC73A8}" type="presParOf" srcId="{75FA7515-0D00-4AFF-A780-56A4D269677A}" destId="{73D07D86-FB12-4A8C-98E7-924E2F42C06D}" srcOrd="1" destOrd="0" presId="urn:microsoft.com/office/officeart/2005/8/layout/cycle4"/>
    <dgm:cxn modelId="{E8F2C597-82E2-4D66-8C9A-0A178A4771CD}" type="presParOf" srcId="{9808A1CE-449C-4D91-9AF2-24CCAD87C2B2}" destId="{96CCB177-261F-4EE9-932F-70509291626B}" srcOrd="4" destOrd="0" presId="urn:microsoft.com/office/officeart/2005/8/layout/cycle4"/>
    <dgm:cxn modelId="{60831BE4-C4DA-4992-8EDB-E9E3722DC951}" type="presParOf" srcId="{8616761C-1E87-4D22-A288-51818508305D}" destId="{27E3D94B-1A56-476F-B9C7-67970565495D}" srcOrd="1" destOrd="0" presId="urn:microsoft.com/office/officeart/2005/8/layout/cycle4"/>
    <dgm:cxn modelId="{FB56716B-3D13-4681-9840-C5875821FD6A}" type="presParOf" srcId="{27E3D94B-1A56-476F-B9C7-67970565495D}" destId="{8F70B854-0E97-41F3-B736-6D9AD52280C4}" srcOrd="0" destOrd="0" presId="urn:microsoft.com/office/officeart/2005/8/layout/cycle4"/>
    <dgm:cxn modelId="{4076D21D-C59C-4717-BB9F-7477090C49D8}" type="presParOf" srcId="{27E3D94B-1A56-476F-B9C7-67970565495D}" destId="{593A270E-6CFE-4C72-8934-32292724F931}" srcOrd="1" destOrd="0" presId="urn:microsoft.com/office/officeart/2005/8/layout/cycle4"/>
    <dgm:cxn modelId="{737C7507-8541-4557-8B42-ED7B1B4EABC3}" type="presParOf" srcId="{27E3D94B-1A56-476F-B9C7-67970565495D}" destId="{37D94DC4-FA3C-432B-8BF4-BAF032CCA112}" srcOrd="2" destOrd="0" presId="urn:microsoft.com/office/officeart/2005/8/layout/cycle4"/>
    <dgm:cxn modelId="{2E3302A0-459B-47A7-9BBB-2F62CA828162}" type="presParOf" srcId="{27E3D94B-1A56-476F-B9C7-67970565495D}" destId="{0B6A0067-B4B7-4704-9464-5D88E1D80A4C}" srcOrd="3" destOrd="0" presId="urn:microsoft.com/office/officeart/2005/8/layout/cycle4"/>
    <dgm:cxn modelId="{6C5B90F0-6FC2-49B0-8A52-B18EABFB47CF}" type="presParOf" srcId="{27E3D94B-1A56-476F-B9C7-67970565495D}" destId="{70141132-7558-4DEF-87F0-16BFB8505F4B}" srcOrd="4" destOrd="0" presId="urn:microsoft.com/office/officeart/2005/8/layout/cycle4"/>
    <dgm:cxn modelId="{390DDD75-83CA-46DB-BF3B-29B4D670516F}" type="presParOf" srcId="{8616761C-1E87-4D22-A288-51818508305D}" destId="{3BECE4DB-E98F-4FC7-B2D7-C92BEE77A8A6}" srcOrd="2" destOrd="0" presId="urn:microsoft.com/office/officeart/2005/8/layout/cycle4"/>
    <dgm:cxn modelId="{339E97A4-9611-408D-A521-9D141724F59B}" type="presParOf" srcId="{8616761C-1E87-4D22-A288-51818508305D}" destId="{AAB172D0-5709-48DE-AA8B-87DAD987E96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D10EA-54EB-42DD-BA9B-0FEC3C9E3A46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4" csCatId="colorful" phldr="1"/>
      <dgm:spPr/>
    </dgm:pt>
    <dgm:pt modelId="{30F6FE2E-5E42-4C07-8B9E-5B80B11FD714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li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w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j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ib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mil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mp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uk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la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li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pc="3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aitu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mamp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gg</a:t>
          </a:r>
          <a:r>
            <a:rPr lang="en-US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pc="1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pc="-1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la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d</a:t>
          </a:r>
          <a:r>
            <a:rPr lang="en-US" spc="-5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pc="-1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ai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lu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pc="1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li</a:t>
          </a:r>
          <a:r>
            <a:rPr lang="en-US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ia</a:t>
          </a:r>
          <a:r>
            <a:rPr lang="en-US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;</a:t>
          </a:r>
          <a:endParaRPr lang="en-ID" dirty="0"/>
        </a:p>
      </dgm:t>
    </dgm:pt>
    <dgm:pt modelId="{C2847D9B-6100-44AF-8921-1DDE3D5A98C9}" type="parTrans" cxnId="{87D2AABD-35CB-440D-A12A-8D0F43D3E16F}">
      <dgm:prSet/>
      <dgm:spPr/>
      <dgm:t>
        <a:bodyPr/>
        <a:lstStyle/>
        <a:p>
          <a:endParaRPr lang="en-ID"/>
        </a:p>
      </dgm:t>
    </dgm:pt>
    <dgm:pt modelId="{EF14C354-EF32-406E-A2D7-ADB68FA92D54}" type="sibTrans" cxnId="{87D2AABD-35CB-440D-A12A-8D0F43D3E16F}">
      <dgm:prSet/>
      <dgm:spPr/>
      <dgm:t>
        <a:bodyPr/>
        <a:lstStyle/>
        <a:p>
          <a:endParaRPr lang="en-ID"/>
        </a:p>
      </dgm:t>
    </dgm:pt>
    <dgm:pt modelId="{ECCB9E53-404E-4E74-86FB-673640DD5882}">
      <dgm:prSet custT="1"/>
      <dgm:spPr/>
      <dgm:t>
        <a:bodyPr/>
        <a:lstStyle/>
        <a:p>
          <a:r>
            <a:rPr lang="en-US" sz="1800" dirty="0"/>
            <a:t>Tim </a:t>
          </a:r>
          <a:r>
            <a:rPr lang="en-US" sz="1800" dirty="0" err="1"/>
            <a:t>Peneliti</a:t>
          </a:r>
          <a:r>
            <a:rPr lang="en-US" sz="1800" dirty="0"/>
            <a:t> </a:t>
          </a:r>
          <a:r>
            <a:rPr lang="en-US" sz="1800" dirty="0" err="1"/>
            <a:t>wajib</a:t>
          </a:r>
          <a:r>
            <a:rPr lang="en-US" sz="1800" dirty="0"/>
            <a:t> </a:t>
          </a:r>
          <a:r>
            <a:rPr lang="en-US" sz="1800" dirty="0" err="1"/>
            <a:t>melibatkan</a:t>
          </a:r>
          <a:r>
            <a:rPr lang="en-US" sz="1800" dirty="0"/>
            <a:t> </a:t>
          </a:r>
          <a:r>
            <a:rPr lang="en-US" sz="1800" dirty="0" err="1"/>
            <a:t>peneliti</a:t>
          </a:r>
          <a:r>
            <a:rPr lang="en-US" sz="1800" dirty="0"/>
            <a:t> </a:t>
          </a:r>
          <a:r>
            <a:rPr lang="en-US" sz="1800" dirty="0" err="1"/>
            <a:t>lokal</a:t>
          </a:r>
          <a:r>
            <a:rPr lang="en-US" sz="1800" dirty="0"/>
            <a:t> dan </a:t>
          </a:r>
          <a:r>
            <a:rPr lang="en-US" sz="1800" dirty="0" err="1"/>
            <a:t>bersedia</a:t>
          </a:r>
          <a:r>
            <a:rPr lang="en-US" sz="1800" dirty="0"/>
            <a:t> </a:t>
          </a:r>
          <a:r>
            <a:rPr lang="en-US" sz="1800" dirty="0" err="1"/>
            <a:t>berkantor</a:t>
          </a:r>
          <a:r>
            <a:rPr lang="en-US" sz="1800" dirty="0"/>
            <a:t> di </a:t>
          </a:r>
          <a:r>
            <a:rPr lang="en-US" sz="1800" dirty="0" err="1"/>
            <a:t>Bapperida</a:t>
          </a:r>
          <a:r>
            <a:rPr lang="en-US" sz="1800" dirty="0"/>
            <a:t> </a:t>
          </a:r>
          <a:r>
            <a:rPr lang="en-US" sz="1800" dirty="0" err="1"/>
            <a:t>Kab.Purworejo</a:t>
          </a:r>
          <a:r>
            <a:rPr lang="en-US" sz="1800" dirty="0"/>
            <a:t> </a:t>
          </a:r>
          <a:r>
            <a:rPr lang="en-US" sz="1800" dirty="0" err="1"/>
            <a:t>selama</a:t>
          </a:r>
          <a:r>
            <a:rPr lang="en-US" sz="1800" dirty="0"/>
            <a:t> </a:t>
          </a:r>
          <a:r>
            <a:rPr lang="en-US" sz="1800" dirty="0" err="1"/>
            <a:t>penelitian</a:t>
          </a:r>
          <a:r>
            <a:rPr lang="en-US" sz="1800" dirty="0"/>
            <a:t> (minimal 1 </a:t>
          </a:r>
          <a:r>
            <a:rPr lang="en-US" sz="1800" dirty="0" err="1"/>
            <a:t>hari</a:t>
          </a:r>
          <a:r>
            <a:rPr lang="en-US" sz="1800" dirty="0"/>
            <a:t> </a:t>
          </a:r>
          <a:r>
            <a:rPr lang="en-US" sz="1800" dirty="0" err="1"/>
            <a:t>kerja</a:t>
          </a:r>
          <a:r>
            <a:rPr lang="en-US" sz="1800" dirty="0"/>
            <a:t> </a:t>
          </a:r>
          <a:r>
            <a:rPr lang="en-US" sz="1800" dirty="0" err="1"/>
            <a:t>setiap</a:t>
          </a:r>
          <a:r>
            <a:rPr lang="en-US" sz="1800" dirty="0"/>
            <a:t> </a:t>
          </a:r>
          <a:r>
            <a:rPr lang="en-US" sz="1800" dirty="0" err="1"/>
            <a:t>minggunya</a:t>
          </a:r>
          <a:r>
            <a:rPr lang="en-US" sz="1800" dirty="0"/>
            <a:t>);</a:t>
          </a:r>
          <a:endParaRPr lang="en-US" sz="1800" dirty="0">
            <a:effectLst/>
            <a:latin typeface="Bookman Old Style" panose="02050604050505020204" pitchFamily="18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6AB246-75A2-439D-BD79-7C90B5DCA08B}" type="parTrans" cxnId="{B46AFF7C-E8A9-46BE-AD48-D4D9124FFB9F}">
      <dgm:prSet/>
      <dgm:spPr/>
      <dgm:t>
        <a:bodyPr/>
        <a:lstStyle/>
        <a:p>
          <a:endParaRPr lang="en-ID"/>
        </a:p>
      </dgm:t>
    </dgm:pt>
    <dgm:pt modelId="{D37DB265-9479-4567-B729-D11CD623EB27}" type="sibTrans" cxnId="{B46AFF7C-E8A9-46BE-AD48-D4D9124FFB9F}">
      <dgm:prSet/>
      <dgm:spPr/>
      <dgm:t>
        <a:bodyPr/>
        <a:lstStyle/>
        <a:p>
          <a:endParaRPr lang="en-ID"/>
        </a:p>
      </dgm:t>
    </dgm:pt>
    <dgm:pt modelId="{70B1F080-75D5-4F0D-B5F2-60E98A91655E}">
      <dgm:prSet/>
      <dgm:spPr/>
      <dgm:t>
        <a:bodyPr/>
        <a:lstStyle/>
        <a:p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Pemenang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kompetisi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harus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bersedia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melaksanakan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penelitian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dengan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penyempurnaan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proposal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penelitian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menyesuaikan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dengan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Kerangka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Acuan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Kerja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yang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ditetapkan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oleh Tim </a:t>
          </a:r>
          <a:r>
            <a:rPr lang="en-US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Bapperida</a:t>
          </a:r>
          <a:r>
            <a:rPr lang="en-US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ID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1917008D-7418-460A-9072-2C86760F6434}" type="parTrans" cxnId="{DA8DA5E2-0056-40C8-97DB-77643E7C0FD2}">
      <dgm:prSet/>
      <dgm:spPr/>
      <dgm:t>
        <a:bodyPr/>
        <a:lstStyle/>
        <a:p>
          <a:endParaRPr lang="en-ID"/>
        </a:p>
      </dgm:t>
    </dgm:pt>
    <dgm:pt modelId="{ACA3D003-C3E0-4BB5-A5FA-C4FAD3FC3D55}" type="sibTrans" cxnId="{DA8DA5E2-0056-40C8-97DB-77643E7C0FD2}">
      <dgm:prSet/>
      <dgm:spPr/>
      <dgm:t>
        <a:bodyPr/>
        <a:lstStyle/>
        <a:p>
          <a:endParaRPr lang="en-ID"/>
        </a:p>
      </dgm:t>
    </dgm:pt>
    <dgm:pt modelId="{2D24A675-0C9B-44F5-8D00-A8942C4797C6}" type="pres">
      <dgm:prSet presAssocID="{606D10EA-54EB-42DD-BA9B-0FEC3C9E3A46}" presName="Name0" presStyleCnt="0">
        <dgm:presLayoutVars>
          <dgm:chMax val="7"/>
          <dgm:dir/>
          <dgm:resizeHandles val="exact"/>
        </dgm:presLayoutVars>
      </dgm:prSet>
      <dgm:spPr/>
    </dgm:pt>
    <dgm:pt modelId="{363B19D3-8655-4F1E-B4B2-3EA0841B2BC5}" type="pres">
      <dgm:prSet presAssocID="{606D10EA-54EB-42DD-BA9B-0FEC3C9E3A46}" presName="ellipse1" presStyleLbl="vennNode1" presStyleIdx="0" presStyleCnt="3">
        <dgm:presLayoutVars>
          <dgm:bulletEnabled val="1"/>
        </dgm:presLayoutVars>
      </dgm:prSet>
      <dgm:spPr/>
    </dgm:pt>
    <dgm:pt modelId="{D831BF0A-F8BF-4A81-A086-71D4D303D52B}" type="pres">
      <dgm:prSet presAssocID="{606D10EA-54EB-42DD-BA9B-0FEC3C9E3A46}" presName="ellipse2" presStyleLbl="vennNode1" presStyleIdx="1" presStyleCnt="3">
        <dgm:presLayoutVars>
          <dgm:bulletEnabled val="1"/>
        </dgm:presLayoutVars>
      </dgm:prSet>
      <dgm:spPr/>
    </dgm:pt>
    <dgm:pt modelId="{B526B4AB-C55D-4717-A64D-F8079890E56C}" type="pres">
      <dgm:prSet presAssocID="{606D10EA-54EB-42DD-BA9B-0FEC3C9E3A46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44307F45-E945-41DB-9245-1AB267E99978}" type="presOf" srcId="{30F6FE2E-5E42-4C07-8B9E-5B80B11FD714}" destId="{363B19D3-8655-4F1E-B4B2-3EA0841B2BC5}" srcOrd="0" destOrd="0" presId="urn:microsoft.com/office/officeart/2005/8/layout/rings+Icon"/>
    <dgm:cxn modelId="{B46AFF7C-E8A9-46BE-AD48-D4D9124FFB9F}" srcId="{606D10EA-54EB-42DD-BA9B-0FEC3C9E3A46}" destId="{ECCB9E53-404E-4E74-86FB-673640DD5882}" srcOrd="1" destOrd="0" parTransId="{D76AB246-75A2-439D-BD79-7C90B5DCA08B}" sibTransId="{D37DB265-9479-4567-B729-D11CD623EB27}"/>
    <dgm:cxn modelId="{E1382CA9-B22A-47A5-BFDB-FB994247DFCF}" type="presOf" srcId="{ECCB9E53-404E-4E74-86FB-673640DD5882}" destId="{D831BF0A-F8BF-4A81-A086-71D4D303D52B}" srcOrd="0" destOrd="0" presId="urn:microsoft.com/office/officeart/2005/8/layout/rings+Icon"/>
    <dgm:cxn modelId="{87D2AABD-35CB-440D-A12A-8D0F43D3E16F}" srcId="{606D10EA-54EB-42DD-BA9B-0FEC3C9E3A46}" destId="{30F6FE2E-5E42-4C07-8B9E-5B80B11FD714}" srcOrd="0" destOrd="0" parTransId="{C2847D9B-6100-44AF-8921-1DDE3D5A98C9}" sibTransId="{EF14C354-EF32-406E-A2D7-ADB68FA92D54}"/>
    <dgm:cxn modelId="{C1B60BD7-2957-496B-A0E5-58A22758DEEE}" type="presOf" srcId="{70B1F080-75D5-4F0D-B5F2-60E98A91655E}" destId="{B526B4AB-C55D-4717-A64D-F8079890E56C}" srcOrd="0" destOrd="0" presId="urn:microsoft.com/office/officeart/2005/8/layout/rings+Icon"/>
    <dgm:cxn modelId="{DA8DA5E2-0056-40C8-97DB-77643E7C0FD2}" srcId="{606D10EA-54EB-42DD-BA9B-0FEC3C9E3A46}" destId="{70B1F080-75D5-4F0D-B5F2-60E98A91655E}" srcOrd="2" destOrd="0" parTransId="{1917008D-7418-460A-9072-2C86760F6434}" sibTransId="{ACA3D003-C3E0-4BB5-A5FA-C4FAD3FC3D55}"/>
    <dgm:cxn modelId="{5AF146EA-3871-4D10-AC73-EF408184ED67}" type="presOf" srcId="{606D10EA-54EB-42DD-BA9B-0FEC3C9E3A46}" destId="{2D24A675-0C9B-44F5-8D00-A8942C4797C6}" srcOrd="0" destOrd="0" presId="urn:microsoft.com/office/officeart/2005/8/layout/rings+Icon"/>
    <dgm:cxn modelId="{683D2F85-D112-405D-996D-54312A68668C}" type="presParOf" srcId="{2D24A675-0C9B-44F5-8D00-A8942C4797C6}" destId="{363B19D3-8655-4F1E-B4B2-3EA0841B2BC5}" srcOrd="0" destOrd="0" presId="urn:microsoft.com/office/officeart/2005/8/layout/rings+Icon"/>
    <dgm:cxn modelId="{55F9EBCF-5E42-4183-8EAB-1CCAFBA79FBB}" type="presParOf" srcId="{2D24A675-0C9B-44F5-8D00-A8942C4797C6}" destId="{D831BF0A-F8BF-4A81-A086-71D4D303D52B}" srcOrd="1" destOrd="0" presId="urn:microsoft.com/office/officeart/2005/8/layout/rings+Icon"/>
    <dgm:cxn modelId="{C48D5CE0-73E9-4BD8-AEEF-6296EE6EAC29}" type="presParOf" srcId="{2D24A675-0C9B-44F5-8D00-A8942C4797C6}" destId="{B526B4AB-C55D-4717-A64D-F8079890E56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7ECFB-3402-4597-A136-2ADDB3E1241A}">
      <dsp:nvSpPr>
        <dsp:cNvPr id="0" name=""/>
        <dsp:cNvSpPr/>
      </dsp:nvSpPr>
      <dsp:spPr>
        <a:xfrm>
          <a:off x="6328432" y="4422408"/>
          <a:ext cx="3212749" cy="208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JASA TENAGA AHLI</a:t>
          </a:r>
          <a:endParaRPr lang="en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73.010.000</a:t>
          </a:r>
          <a:endParaRPr lang="en-ID" sz="1700" kern="1200" dirty="0"/>
        </a:p>
      </dsp:txBody>
      <dsp:txXfrm>
        <a:off x="7337972" y="4988407"/>
        <a:ext cx="2157492" cy="1469418"/>
      </dsp:txXfrm>
    </dsp:sp>
    <dsp:sp modelId="{8D40F72E-92AB-4D25-8756-CC8BEA5F92C7}">
      <dsp:nvSpPr>
        <dsp:cNvPr id="0" name=""/>
        <dsp:cNvSpPr/>
      </dsp:nvSpPr>
      <dsp:spPr>
        <a:xfrm>
          <a:off x="1086577" y="4422408"/>
          <a:ext cx="3212749" cy="208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4 (EMPAT) BULAN</a:t>
          </a:r>
          <a:endParaRPr lang="en-ID" sz="1700" kern="1200" dirty="0"/>
        </a:p>
      </dsp:txBody>
      <dsp:txXfrm>
        <a:off x="1132293" y="4988407"/>
        <a:ext cx="2157492" cy="1469418"/>
      </dsp:txXfrm>
    </dsp:sp>
    <dsp:sp modelId="{6BE109CF-32BD-4C01-A4A3-689CC818001D}">
      <dsp:nvSpPr>
        <dsp:cNvPr id="0" name=""/>
        <dsp:cNvSpPr/>
      </dsp:nvSpPr>
      <dsp:spPr>
        <a:xfrm>
          <a:off x="6328432" y="0"/>
          <a:ext cx="3212749" cy="208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SELEKSI ADM</a:t>
          </a:r>
          <a:endParaRPr lang="en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SELEKSI PROPOSAL</a:t>
          </a:r>
          <a:endParaRPr lang="en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SELEKSI PRESENTASI</a:t>
          </a:r>
          <a:endParaRPr lang="en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KLARIFIKASI TENAGA AHLI</a:t>
          </a:r>
          <a:endParaRPr lang="en-ID" sz="1700" kern="1200" dirty="0"/>
        </a:p>
      </dsp:txBody>
      <dsp:txXfrm>
        <a:off x="7337972" y="45716"/>
        <a:ext cx="2157492" cy="1469418"/>
      </dsp:txXfrm>
    </dsp:sp>
    <dsp:sp modelId="{536246A8-3084-44F1-8022-602B2CB253B5}">
      <dsp:nvSpPr>
        <dsp:cNvPr id="0" name=""/>
        <dsp:cNvSpPr/>
      </dsp:nvSpPr>
      <dsp:spPr>
        <a:xfrm>
          <a:off x="1086577" y="0"/>
          <a:ext cx="3212749" cy="208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RISET UNGGULAN DAERAH</a:t>
          </a:r>
          <a:endParaRPr lang="en-ID" sz="1700" kern="1200" dirty="0"/>
        </a:p>
      </dsp:txBody>
      <dsp:txXfrm>
        <a:off x="1132293" y="45716"/>
        <a:ext cx="2157492" cy="1469418"/>
      </dsp:txXfrm>
    </dsp:sp>
    <dsp:sp modelId="{8F70B854-0E97-41F3-B736-6D9AD52280C4}">
      <dsp:nvSpPr>
        <dsp:cNvPr id="0" name=""/>
        <dsp:cNvSpPr/>
      </dsp:nvSpPr>
      <dsp:spPr>
        <a:xfrm>
          <a:off x="2432810" y="370701"/>
          <a:ext cx="2816033" cy="281603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POLA</a:t>
          </a:r>
          <a:endParaRPr lang="en-ID" sz="1700" kern="1200" dirty="0"/>
        </a:p>
      </dsp:txBody>
      <dsp:txXfrm>
        <a:off x="3257607" y="1195498"/>
        <a:ext cx="1991236" cy="1991236"/>
      </dsp:txXfrm>
    </dsp:sp>
    <dsp:sp modelId="{593A270E-6CFE-4C72-8934-32292724F931}">
      <dsp:nvSpPr>
        <dsp:cNvPr id="0" name=""/>
        <dsp:cNvSpPr/>
      </dsp:nvSpPr>
      <dsp:spPr>
        <a:xfrm rot="5400000">
          <a:off x="5378914" y="370701"/>
          <a:ext cx="2816033" cy="281603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SKEMA SELEKSI</a:t>
          </a:r>
          <a:endParaRPr lang="en-ID" sz="1700" kern="1200" dirty="0"/>
        </a:p>
      </dsp:txBody>
      <dsp:txXfrm rot="-5400000">
        <a:off x="5378914" y="1195498"/>
        <a:ext cx="1991236" cy="1991236"/>
      </dsp:txXfrm>
    </dsp:sp>
    <dsp:sp modelId="{37D94DC4-FA3C-432B-8BF4-BAF032CCA112}">
      <dsp:nvSpPr>
        <dsp:cNvPr id="0" name=""/>
        <dsp:cNvSpPr/>
      </dsp:nvSpPr>
      <dsp:spPr>
        <a:xfrm rot="10800000">
          <a:off x="5378914" y="3316806"/>
          <a:ext cx="2816033" cy="281603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PAGU ANGGARAN</a:t>
          </a:r>
          <a:endParaRPr lang="en-ID" sz="1700" kern="1200" dirty="0"/>
        </a:p>
      </dsp:txBody>
      <dsp:txXfrm rot="10800000">
        <a:off x="5378914" y="3316806"/>
        <a:ext cx="1991236" cy="1991236"/>
      </dsp:txXfrm>
    </dsp:sp>
    <dsp:sp modelId="{0B6A0067-B4B7-4704-9464-5D88E1D80A4C}">
      <dsp:nvSpPr>
        <dsp:cNvPr id="0" name=""/>
        <dsp:cNvSpPr/>
      </dsp:nvSpPr>
      <dsp:spPr>
        <a:xfrm rot="16200000">
          <a:off x="2432810" y="3316806"/>
          <a:ext cx="2816033" cy="281603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WAKTU PELAKSANAAN</a:t>
          </a:r>
          <a:endParaRPr lang="en-ID" sz="1700" kern="1200" dirty="0"/>
        </a:p>
      </dsp:txBody>
      <dsp:txXfrm rot="5400000">
        <a:off x="3257607" y="3316806"/>
        <a:ext cx="1991236" cy="1991236"/>
      </dsp:txXfrm>
    </dsp:sp>
    <dsp:sp modelId="{3BECE4DB-E98F-4FC7-B2D7-C92BEE77A8A6}">
      <dsp:nvSpPr>
        <dsp:cNvPr id="0" name=""/>
        <dsp:cNvSpPr/>
      </dsp:nvSpPr>
      <dsp:spPr>
        <a:xfrm>
          <a:off x="4827739" y="2666452"/>
          <a:ext cx="972279" cy="84546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172D0-5709-48DE-AA8B-87DAD987E969}">
      <dsp:nvSpPr>
        <dsp:cNvPr id="0" name=""/>
        <dsp:cNvSpPr/>
      </dsp:nvSpPr>
      <dsp:spPr>
        <a:xfrm rot="10800000">
          <a:off x="4827739" y="2991629"/>
          <a:ext cx="972279" cy="84546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B19D3-8655-4F1E-B4B2-3EA0841B2BC5}">
      <dsp:nvSpPr>
        <dsp:cNvPr id="0" name=""/>
        <dsp:cNvSpPr/>
      </dsp:nvSpPr>
      <dsp:spPr>
        <a:xfrm>
          <a:off x="766470" y="0"/>
          <a:ext cx="3250704" cy="32506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li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w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j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ib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mil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500" kern="1200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mp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uk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la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li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500" kern="1200" spc="3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aitu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mamp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gg</a:t>
          </a:r>
          <a:r>
            <a:rPr lang="en-US" sz="1500" kern="1200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z="1500" kern="1200" spc="1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u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spc="-1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la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d</a:t>
          </a:r>
          <a:r>
            <a:rPr lang="en-US" sz="1500" kern="1200" spc="-5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spc="-1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ai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spc="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lu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</a:t>
          </a:r>
          <a:r>
            <a:rPr lang="en-US" sz="1500" kern="1200" spc="-1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spc="1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li</a:t>
          </a:r>
          <a:r>
            <a:rPr lang="en-US" sz="1500" kern="1200" spc="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ia</a:t>
          </a:r>
          <a:r>
            <a:rPr lang="en-US" sz="1500" kern="1200" spc="-5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;</a:t>
          </a:r>
          <a:endParaRPr lang="en-ID" sz="1500" kern="1200" dirty="0"/>
        </a:p>
      </dsp:txBody>
      <dsp:txXfrm>
        <a:off x="1242525" y="476048"/>
        <a:ext cx="2298594" cy="2298562"/>
      </dsp:txXfrm>
    </dsp:sp>
    <dsp:sp modelId="{D831BF0A-F8BF-4A81-A086-71D4D303D52B}">
      <dsp:nvSpPr>
        <dsp:cNvPr id="0" name=""/>
        <dsp:cNvSpPr/>
      </dsp:nvSpPr>
      <dsp:spPr>
        <a:xfrm>
          <a:off x="2439636" y="2168008"/>
          <a:ext cx="3250704" cy="32506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 </a:t>
          </a:r>
          <a:r>
            <a:rPr lang="en-US" sz="1800" kern="1200" dirty="0" err="1"/>
            <a:t>Peneliti</a:t>
          </a:r>
          <a:r>
            <a:rPr lang="en-US" sz="1800" kern="1200" dirty="0"/>
            <a:t> </a:t>
          </a:r>
          <a:r>
            <a:rPr lang="en-US" sz="1800" kern="1200" dirty="0" err="1"/>
            <a:t>wajib</a:t>
          </a:r>
          <a:r>
            <a:rPr lang="en-US" sz="1800" kern="1200" dirty="0"/>
            <a:t> </a:t>
          </a:r>
          <a:r>
            <a:rPr lang="en-US" sz="1800" kern="1200" dirty="0" err="1"/>
            <a:t>melibatkan</a:t>
          </a:r>
          <a:r>
            <a:rPr lang="en-US" sz="1800" kern="1200" dirty="0"/>
            <a:t> </a:t>
          </a:r>
          <a:r>
            <a:rPr lang="en-US" sz="1800" kern="1200" dirty="0" err="1"/>
            <a:t>peneliti</a:t>
          </a:r>
          <a:r>
            <a:rPr lang="en-US" sz="1800" kern="1200" dirty="0"/>
            <a:t> </a:t>
          </a:r>
          <a:r>
            <a:rPr lang="en-US" sz="1800" kern="1200" dirty="0" err="1"/>
            <a:t>lokal</a:t>
          </a:r>
          <a:r>
            <a:rPr lang="en-US" sz="1800" kern="1200" dirty="0"/>
            <a:t> dan </a:t>
          </a:r>
          <a:r>
            <a:rPr lang="en-US" sz="1800" kern="1200" dirty="0" err="1"/>
            <a:t>bersedia</a:t>
          </a:r>
          <a:r>
            <a:rPr lang="en-US" sz="1800" kern="1200" dirty="0"/>
            <a:t> </a:t>
          </a:r>
          <a:r>
            <a:rPr lang="en-US" sz="1800" kern="1200" dirty="0" err="1"/>
            <a:t>berkantor</a:t>
          </a:r>
          <a:r>
            <a:rPr lang="en-US" sz="1800" kern="1200" dirty="0"/>
            <a:t> di </a:t>
          </a:r>
          <a:r>
            <a:rPr lang="en-US" sz="1800" kern="1200" dirty="0" err="1"/>
            <a:t>Bapperida</a:t>
          </a:r>
          <a:r>
            <a:rPr lang="en-US" sz="1800" kern="1200" dirty="0"/>
            <a:t> </a:t>
          </a:r>
          <a:r>
            <a:rPr lang="en-US" sz="1800" kern="1200" dirty="0" err="1"/>
            <a:t>Kab.Purworejo</a:t>
          </a:r>
          <a:r>
            <a:rPr lang="en-US" sz="1800" kern="1200" dirty="0"/>
            <a:t> </a:t>
          </a:r>
          <a:r>
            <a:rPr lang="en-US" sz="1800" kern="1200" dirty="0" err="1"/>
            <a:t>selama</a:t>
          </a:r>
          <a:r>
            <a:rPr lang="en-US" sz="1800" kern="1200" dirty="0"/>
            <a:t> </a:t>
          </a:r>
          <a:r>
            <a:rPr lang="en-US" sz="1800" kern="1200" dirty="0" err="1"/>
            <a:t>penelitian</a:t>
          </a:r>
          <a:r>
            <a:rPr lang="en-US" sz="1800" kern="1200" dirty="0"/>
            <a:t> (minimal 1 </a:t>
          </a:r>
          <a:r>
            <a:rPr lang="en-US" sz="1800" kern="1200" dirty="0" err="1"/>
            <a:t>hari</a:t>
          </a:r>
          <a:r>
            <a:rPr lang="en-US" sz="1800" kern="1200" dirty="0"/>
            <a:t> </a:t>
          </a:r>
          <a:r>
            <a:rPr lang="en-US" sz="1800" kern="1200" dirty="0" err="1"/>
            <a:t>kerja</a:t>
          </a:r>
          <a:r>
            <a:rPr lang="en-US" sz="1800" kern="1200" dirty="0"/>
            <a:t> </a:t>
          </a:r>
          <a:r>
            <a:rPr lang="en-US" sz="1800" kern="1200" dirty="0" err="1"/>
            <a:t>setiap</a:t>
          </a:r>
          <a:r>
            <a:rPr lang="en-US" sz="1800" kern="1200" dirty="0"/>
            <a:t> </a:t>
          </a:r>
          <a:r>
            <a:rPr lang="en-US" sz="1800" kern="1200" dirty="0" err="1"/>
            <a:t>minggunya</a:t>
          </a:r>
          <a:r>
            <a:rPr lang="en-US" sz="1800" kern="1200" dirty="0"/>
            <a:t>);</a:t>
          </a:r>
          <a:endParaRPr lang="en-US" sz="1800" kern="1200" dirty="0">
            <a:effectLst/>
            <a:latin typeface="Bookman Old Style" panose="02050604050505020204" pitchFamily="18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5691" y="2644056"/>
        <a:ext cx="2298594" cy="2298562"/>
      </dsp:txXfrm>
    </dsp:sp>
    <dsp:sp modelId="{B526B4AB-C55D-4717-A64D-F8079890E56C}">
      <dsp:nvSpPr>
        <dsp:cNvPr id="0" name=""/>
        <dsp:cNvSpPr/>
      </dsp:nvSpPr>
      <dsp:spPr>
        <a:xfrm>
          <a:off x="4110824" y="0"/>
          <a:ext cx="3250704" cy="32506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Pemenang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kompetisi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harus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bersedia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melaksanakan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penelitian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dengan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penyempurnaan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proposal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penelitian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menyesuaikan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dengan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Kerangka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Acuan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Kerja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yang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ditetapkan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 oleh Tim </a:t>
          </a:r>
          <a:r>
            <a:rPr lang="en-US" sz="1500" kern="1200" dirty="0" err="1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Bapperida</a:t>
          </a:r>
          <a:r>
            <a:rPr lang="en-US" sz="1500" kern="1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ID" sz="15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4586879" y="476048"/>
        <a:ext cx="2298594" cy="22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B6BB-9B2D-4677-B949-D57F8B8C6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39A0C-4414-4C70-8B59-570CC0429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FB333-4361-4F04-BC53-337F5B30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1EB4-D340-40E4-9455-6B6156F3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0999-0248-4AE1-A164-B36AC2C3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63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6C2B-C609-4B02-AA0C-C7BC0551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FA550-B995-46F1-8CA9-7E8876F8D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D2128-015A-453D-B59D-03CC3C42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ED4D0-F1B1-4E27-B217-C212E879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B08D8-1AD6-4015-A964-8EE92A4A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254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26FA6-3F4E-407F-ABD9-219F9DE00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3DB4C-26DF-48FC-AE56-F77A9D549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76276-DF3B-4EFA-BD9F-97B80694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074CF-2CCF-43F7-AAD5-F4E5611B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A2968-D74E-4345-8A74-C3157062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958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341D-2F14-43D6-B8EA-0D1230DD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691E3-39A8-4586-A200-94FC1268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66AE1-2609-4721-957C-DD4CCE3F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F9284-79CB-4582-BE5A-5834F2E5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55EA4-CE61-4BD4-A57C-DE803C06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83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AA5E-EC03-4622-A456-A1C4125C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CEAE4-D5E8-40DC-ABA2-A23CECFF0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968FB-3166-4799-AC4F-61DDB89C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42FC7-4D9D-4E47-8E00-19464909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030DB-7C56-436E-999E-7A33895B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94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7E00-9B9A-4344-BC68-33A24A1C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A2F3-22E8-478D-B028-F26AC47CD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8A571-C6A4-45E1-AECA-7A5ABB758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DFC60-8FDE-43F2-B665-094FC49D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19C4A-4DD2-4192-8863-AE9BFCE4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3BBC3-9622-4BE0-9DF4-7844AB27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246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C0F1-9D90-4EAA-B9FD-0D1627B8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F04D5-8F7E-4A17-8734-46C03D0B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151A9-018F-4ADA-94E8-D76B3AC62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6F9DA-1781-48E1-81E6-17C5E8D81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31247-A72D-4446-B17A-E3EAF4132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622C8-2F42-46D9-9862-D435D651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29472-5F4D-43F1-A79B-4C4E1A4D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12FC9-65BF-4157-9025-29B4EF24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039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7E7D-EAFB-45DD-A14A-FFF7BC5A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0589F-9583-4304-8DC4-6B3C6769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18BA9-1A1A-4C2D-8B39-3FA300CA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8A53E-10D6-4A1C-9515-45F4AAAF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314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08105-29B0-4CFC-AD32-BAE0699E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CF00F-CB89-464C-AA01-6E8E7746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1B3A4-F647-4C3A-AD16-7DD9EEC8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102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12B1-C44C-4589-9DC3-0C0FD2FD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7B61-A576-4A48-BD17-1E9E3F9E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6365E-BFCF-45E7-8BBA-21E86DAF8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415E3-108F-4ADB-9711-07A1108A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981CE-BFE8-4851-801C-D4149CF1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09DFE-2C0F-4B80-8BF4-572A0F11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293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2BE9-6B7C-4C82-B20B-1FF6D771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57F8EA-4815-4907-A8A7-FD806EA9D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C2397-D692-4133-A395-FD75E97E6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A6EEA-7813-41B1-9909-79FB6E27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C2D9-E2E7-4BD7-9796-657FE3F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29494-71ED-469D-ABF5-80FE6728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551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57CF6-00CB-4CFF-A45B-EB36DEB0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7C4E0-4466-4864-AB36-88874EA3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9AAAC-C07F-469F-A4A8-02AE52DAD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4856-8CCE-4AEB-9AC6-866A4CB672F1}" type="datetimeFigureOut">
              <a:rPr lang="en-ID" smtClean="0"/>
              <a:t>20/04/2026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347C-A249-468D-9E74-A07C913D8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B5F7B-BD6B-4BA5-842E-FFBC7AFA7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C5075-06D8-4154-8BC7-11512EDEF7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96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surprise.purworejokab.go.id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1F251C-1071-4E25-8117-77668BB8648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Research Concept Illustration. Stock Vector - Illustration of hero ...">
              <a:extLst>
                <a:ext uri="{FF2B5EF4-FFF2-40B4-BE49-F238E27FC236}">
                  <a16:creationId xmlns:a16="http://schemas.microsoft.com/office/drawing/2014/main" id="{7DC331EC-DF5B-4C6A-8935-3AAF78D952A8}"/>
                </a:ext>
              </a:extLst>
            </p:cNvPr>
            <p:cNvPicPr/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36" b="21594"/>
            <a:stretch/>
          </p:blipFill>
          <p:spPr bwMode="auto">
            <a:xfrm>
              <a:off x="1" y="0"/>
              <a:ext cx="12191999" cy="37860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EC37A0-16E1-4CA9-A577-964F59F75C96}"/>
                </a:ext>
              </a:extLst>
            </p:cNvPr>
            <p:cNvSpPr/>
            <p:nvPr/>
          </p:nvSpPr>
          <p:spPr>
            <a:xfrm>
              <a:off x="0" y="3786026"/>
              <a:ext cx="12192000" cy="30719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DDF4CF-FB0B-4CAF-B314-FF1ED25F1D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SOSIALISASI </a:t>
            </a:r>
            <a:br>
              <a:rPr lang="en-US" dirty="0"/>
            </a:br>
            <a:r>
              <a:rPr lang="en-US" dirty="0"/>
              <a:t>PELAKSANAAN SELEKSI RISET UNGGULAN DAERAH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2228E-92EE-476A-A078-A404219B9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PURWOREJO 20 APRIL 2026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134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493C09-0489-4D54-B6AA-9986AB3A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292813"/>
            <a:ext cx="10515600" cy="663272"/>
          </a:xfrm>
        </p:spPr>
        <p:txBody>
          <a:bodyPr>
            <a:normAutofit fontScale="90000"/>
          </a:bodyPr>
          <a:lstStyle/>
          <a:p>
            <a:r>
              <a:rPr lang="en-US" dirty="0"/>
              <a:t>TIME LINE</a:t>
            </a: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E5095B-9CE7-4E47-91B1-F459CB1FE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85987"/>
              </p:ext>
            </p:extLst>
          </p:nvPr>
        </p:nvGraphicFramePr>
        <p:xfrm>
          <a:off x="964058" y="1341169"/>
          <a:ext cx="10407722" cy="52240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59038">
                  <a:extLst>
                    <a:ext uri="{9D8B030D-6E8A-4147-A177-3AD203B41FA5}">
                      <a16:colId xmlns:a16="http://schemas.microsoft.com/office/drawing/2014/main" val="353265728"/>
                    </a:ext>
                  </a:extLst>
                </a:gridCol>
                <a:gridCol w="2948684">
                  <a:extLst>
                    <a:ext uri="{9D8B030D-6E8A-4147-A177-3AD203B41FA5}">
                      <a16:colId xmlns:a16="http://schemas.microsoft.com/office/drawing/2014/main" val="1311741076"/>
                    </a:ext>
                  </a:extLst>
                </a:gridCol>
              </a:tblGrid>
              <a:tr h="261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spc="10" dirty="0">
                          <a:effectLst/>
                        </a:rPr>
                        <a:t>K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spc="-10" dirty="0">
                          <a:effectLst/>
                        </a:rPr>
                        <a:t>G</a:t>
                      </a:r>
                      <a:r>
                        <a:rPr lang="en-US" sz="1600" spc="-5" dirty="0">
                          <a:effectLst/>
                        </a:rPr>
                        <a:t>I</a:t>
                      </a:r>
                      <a:r>
                        <a:rPr lang="en-US" sz="1600" spc="-10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en-US" sz="1600" spc="-10" dirty="0">
                          <a:effectLst/>
                        </a:rPr>
                        <a:t>AN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</a:rPr>
                        <a:t>W</a:t>
                      </a:r>
                      <a:r>
                        <a:rPr lang="en-US" sz="1600" spc="-5">
                          <a:effectLst/>
                        </a:rPr>
                        <a:t>A</a:t>
                      </a:r>
                      <a:r>
                        <a:rPr lang="en-US" sz="1600" spc="10">
                          <a:effectLst/>
                        </a:rPr>
                        <a:t>K</a:t>
                      </a:r>
                      <a:r>
                        <a:rPr lang="en-US" sz="1600">
                          <a:effectLst/>
                        </a:rPr>
                        <a:t>TU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7613204"/>
                  </a:ext>
                </a:extLst>
              </a:tr>
              <a:tr h="26139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 spc="-10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r>
                        <a:rPr lang="en-US" sz="1600" spc="5" dirty="0">
                          <a:effectLst/>
                        </a:rPr>
                        <a:t>PERS</a:t>
                      </a:r>
                      <a:r>
                        <a:rPr lang="en-US" sz="1600" spc="-5" dirty="0">
                          <a:effectLst/>
                        </a:rPr>
                        <a:t>I</a:t>
                      </a:r>
                      <a:r>
                        <a:rPr lang="en-US" sz="1600" spc="-10" dirty="0">
                          <a:effectLst/>
                        </a:rPr>
                        <a:t>A</a:t>
                      </a:r>
                      <a:r>
                        <a:rPr lang="en-US" sz="1600" spc="5" dirty="0">
                          <a:effectLst/>
                        </a:rPr>
                        <a:t>P</a:t>
                      </a:r>
                      <a:r>
                        <a:rPr lang="en-US" sz="1600" spc="-10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8079860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r>
                        <a:rPr lang="en-US" sz="1600" spc="5">
                          <a:effectLst/>
                        </a:rPr>
                        <a:t>P</a:t>
                      </a:r>
                      <a:r>
                        <a:rPr lang="en-US" sz="1600" spc="-5">
                          <a:effectLst/>
                        </a:rPr>
                        <a:t>e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en-US" sz="1600" spc="-10">
                          <a:effectLst/>
                        </a:rPr>
                        <a:t>y</a:t>
                      </a:r>
                      <a:r>
                        <a:rPr lang="en-US" sz="1600">
                          <a:effectLst/>
                        </a:rPr>
                        <a:t>u</a:t>
                      </a:r>
                      <a:r>
                        <a:rPr lang="en-US" sz="1600" spc="-10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u</a:t>
                      </a:r>
                      <a:r>
                        <a:rPr lang="en-US" sz="1600" spc="15">
                          <a:effectLst/>
                        </a:rPr>
                        <a:t>n</a:t>
                      </a:r>
                      <a:r>
                        <a:rPr lang="en-US" sz="1600">
                          <a:effectLst/>
                        </a:rPr>
                        <a:t>an </a:t>
                      </a:r>
                      <a:r>
                        <a:rPr lang="en-US" sz="1600" spc="5">
                          <a:effectLst/>
                        </a:rPr>
                        <a:t>P</a:t>
                      </a:r>
                      <a:r>
                        <a:rPr lang="en-US" sz="1600" spc="-5">
                          <a:effectLst/>
                        </a:rPr>
                        <a:t>e</a:t>
                      </a:r>
                      <a:r>
                        <a:rPr lang="en-US" sz="1600" spc="5">
                          <a:effectLst/>
                        </a:rPr>
                        <a:t>t</a:t>
                      </a:r>
                      <a:r>
                        <a:rPr lang="en-US" sz="1600">
                          <a:effectLst/>
                        </a:rPr>
                        <a:t>u</a:t>
                      </a:r>
                      <a:r>
                        <a:rPr lang="en-US" sz="1600" spc="-5">
                          <a:effectLst/>
                        </a:rPr>
                        <a:t>n</a:t>
                      </a:r>
                      <a:r>
                        <a:rPr lang="en-US" sz="1600" spc="5">
                          <a:effectLst/>
                        </a:rPr>
                        <a:t>j</a:t>
                      </a:r>
                      <a:r>
                        <a:rPr lang="en-US" sz="1600">
                          <a:effectLst/>
                        </a:rPr>
                        <a:t>uk</a:t>
                      </a:r>
                      <a:r>
                        <a:rPr lang="en-US" sz="1600" spc="5">
                          <a:effectLst/>
                        </a:rPr>
                        <a:t>P</a:t>
                      </a:r>
                      <a:r>
                        <a:rPr lang="en-US" sz="1600" spc="-5">
                          <a:effectLst/>
                        </a:rPr>
                        <a:t>e</a:t>
                      </a:r>
                      <a:r>
                        <a:rPr lang="en-US" sz="1600">
                          <a:effectLst/>
                        </a:rPr>
                        <a:t>la</a:t>
                      </a:r>
                      <a:r>
                        <a:rPr lang="en-US" sz="1600" spc="5">
                          <a:effectLst/>
                        </a:rPr>
                        <a:t>k</a:t>
                      </a:r>
                      <a:r>
                        <a:rPr lang="en-US" sz="1600" spc="-10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spc="-5">
                          <a:effectLst/>
                        </a:rPr>
                        <a:t>n</a:t>
                      </a: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spc="-5">
                          <a:effectLst/>
                        </a:rPr>
                        <a:t>a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pc="10">
                          <a:effectLst/>
                        </a:rPr>
                        <a:t> Desember 2025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spc="5">
                          <a:effectLst/>
                        </a:rPr>
                        <a:t>– Maret 2026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5287419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>
                          <a:effectLst/>
                        </a:rPr>
                        <a:t>2.So</a:t>
                      </a:r>
                      <a:r>
                        <a:rPr lang="en-US" sz="1600" spc="-10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iali</a:t>
                      </a:r>
                      <a:r>
                        <a:rPr lang="en-US" sz="1600" spc="-5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spc="-10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i</a:t>
                      </a:r>
                      <a:r>
                        <a:rPr lang="en-US" sz="1600" spc="5">
                          <a:effectLst/>
                        </a:rPr>
                        <a:t> P</a:t>
                      </a:r>
                      <a:r>
                        <a:rPr lang="en-US" sz="1600" spc="-5">
                          <a:effectLst/>
                        </a:rPr>
                        <a:t>e</a:t>
                      </a:r>
                      <a:r>
                        <a:rPr lang="en-US" sz="1600">
                          <a:effectLst/>
                        </a:rPr>
                        <a:t>la</a:t>
                      </a:r>
                      <a:r>
                        <a:rPr lang="en-US" sz="1600" spc="5">
                          <a:effectLst/>
                        </a:rPr>
                        <a:t>k</a:t>
                      </a:r>
                      <a:r>
                        <a:rPr lang="en-US" sz="1600" spc="-10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spc="-5">
                          <a:effectLst/>
                        </a:rPr>
                        <a:t>n</a:t>
                      </a:r>
                      <a:r>
                        <a:rPr lang="en-US" sz="1600" spc="15">
                          <a:effectLst/>
                        </a:rPr>
                        <a:t>a</a:t>
                      </a:r>
                      <a:r>
                        <a:rPr lang="en-US" sz="1600">
                          <a:effectLst/>
                        </a:rPr>
                        <a:t>an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</a:rPr>
                        <a:t> 20 April 2026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577441"/>
                  </a:ext>
                </a:extLst>
              </a:tr>
              <a:tr h="31413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 spc="-10">
                          <a:effectLst/>
                        </a:rPr>
                        <a:t>B</a:t>
                      </a:r>
                      <a:r>
                        <a:rPr lang="en-US" sz="1600">
                          <a:effectLst/>
                        </a:rPr>
                        <a:t>.  </a:t>
                      </a:r>
                      <a:r>
                        <a:rPr lang="en-US" sz="1600" spc="5">
                          <a:effectLst/>
                        </a:rPr>
                        <a:t>SE</a:t>
                      </a:r>
                      <a:r>
                        <a:rPr lang="en-US" sz="1600" spc="-10">
                          <a:effectLst/>
                        </a:rPr>
                        <a:t>L</a:t>
                      </a:r>
                      <a:r>
                        <a:rPr lang="en-US" sz="1600" spc="5">
                          <a:effectLst/>
                        </a:rPr>
                        <a:t>E</a:t>
                      </a:r>
                      <a:r>
                        <a:rPr lang="en-US" sz="1600" spc="10">
                          <a:effectLst/>
                        </a:rPr>
                        <a:t>K</a:t>
                      </a:r>
                      <a:r>
                        <a:rPr lang="en-US" sz="1600" spc="5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I </a:t>
                      </a:r>
                      <a:r>
                        <a:rPr lang="en-US" sz="1600" spc="-10">
                          <a:effectLst/>
                        </a:rPr>
                        <a:t>A</a:t>
                      </a:r>
                      <a:r>
                        <a:rPr lang="en-US" sz="1600">
                          <a:effectLst/>
                        </a:rPr>
                        <a:t>D</a:t>
                      </a:r>
                      <a:r>
                        <a:rPr lang="en-US" sz="1600" spc="5">
                          <a:effectLst/>
                        </a:rPr>
                        <a:t>M</a:t>
                      </a:r>
                      <a:r>
                        <a:rPr lang="en-US" sz="1600" spc="-5">
                          <a:effectLst/>
                        </a:rPr>
                        <a:t>I</a:t>
                      </a:r>
                      <a:r>
                        <a:rPr lang="en-US" sz="1600">
                          <a:effectLst/>
                        </a:rPr>
                        <a:t>NIST</a:t>
                      </a:r>
                      <a:r>
                        <a:rPr lang="en-US" sz="1600" spc="5">
                          <a:effectLst/>
                        </a:rPr>
                        <a:t>R</a:t>
                      </a:r>
                      <a:r>
                        <a:rPr lang="en-US" sz="1600" spc="-10">
                          <a:effectLst/>
                        </a:rPr>
                        <a:t>A</a:t>
                      </a:r>
                      <a:r>
                        <a:rPr lang="en-US" sz="1600" spc="5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I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4592587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r>
                        <a:rPr lang="en-US" sz="1600" spc="5">
                          <a:effectLst/>
                        </a:rPr>
                        <a:t>P</a:t>
                      </a:r>
                      <a:r>
                        <a:rPr lang="en-US" sz="1600" spc="-5">
                          <a:effectLst/>
                        </a:rPr>
                        <a:t>e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en-US" sz="1600" spc="-10">
                          <a:effectLst/>
                        </a:rPr>
                        <a:t>e</a:t>
                      </a:r>
                      <a:r>
                        <a:rPr lang="en-US" sz="1600" spc="5">
                          <a:effectLst/>
                        </a:rPr>
                        <a:t>r</a:t>
                      </a:r>
                      <a:r>
                        <a:rPr lang="en-US" sz="1600">
                          <a:effectLst/>
                        </a:rPr>
                        <a:t>imaan</a:t>
                      </a:r>
                      <a:r>
                        <a:rPr lang="en-US" sz="1600" spc="5">
                          <a:effectLst/>
                        </a:rPr>
                        <a:t> Pr</a:t>
                      </a:r>
                      <a:r>
                        <a:rPr lang="en-US" sz="1600" spc="-5">
                          <a:effectLst/>
                        </a:rPr>
                        <a:t>o</a:t>
                      </a:r>
                      <a:r>
                        <a:rPr lang="en-US" sz="1600">
                          <a:effectLst/>
                        </a:rPr>
                        <a:t>p</a:t>
                      </a:r>
                      <a:r>
                        <a:rPr lang="en-US" sz="1600" spc="-10">
                          <a:effectLst/>
                        </a:rPr>
                        <a:t>os</a:t>
                      </a:r>
                      <a:r>
                        <a:rPr lang="en-US" sz="1600">
                          <a:effectLst/>
                        </a:rPr>
                        <a:t>al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8435"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</a:rPr>
                        <a:t> Paling lambat 20 Mei 2026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17927"/>
                  </a:ext>
                </a:extLst>
              </a:tr>
              <a:tr h="322357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 dirty="0">
                          <a:effectLst/>
                        </a:rPr>
                        <a:t>2.S</a:t>
                      </a:r>
                      <a:r>
                        <a:rPr lang="en-US" sz="1600" spc="-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n-US" sz="1600" spc="-5" dirty="0">
                          <a:effectLst/>
                        </a:rPr>
                        <a:t>e</a:t>
                      </a:r>
                      <a:r>
                        <a:rPr lang="en-US" sz="1600" spc="10" dirty="0">
                          <a:effectLst/>
                        </a:rPr>
                        <a:t>k</a:t>
                      </a:r>
                      <a:r>
                        <a:rPr lang="en-US" sz="1600" spc="-10" dirty="0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en-US" sz="1600" spc="5" dirty="0">
                          <a:effectLst/>
                        </a:rPr>
                        <a:t> Pr</a:t>
                      </a:r>
                      <a:r>
                        <a:rPr lang="en-US" sz="1600" spc="-5" dirty="0">
                          <a:effectLst/>
                        </a:rPr>
                        <a:t>o</a:t>
                      </a:r>
                      <a:r>
                        <a:rPr lang="en-US" sz="1600" dirty="0">
                          <a:effectLst/>
                        </a:rPr>
                        <a:t>p</a:t>
                      </a:r>
                      <a:r>
                        <a:rPr lang="en-US" sz="1600" spc="-10" dirty="0">
                          <a:effectLst/>
                        </a:rPr>
                        <a:t>os</a:t>
                      </a:r>
                      <a:r>
                        <a:rPr lang="en-US" sz="1600" dirty="0">
                          <a:effectLst/>
                        </a:rPr>
                        <a:t>al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pc="10">
                          <a:effectLst/>
                        </a:rPr>
                        <a:t> Mei 2026 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9122944"/>
                  </a:ext>
                </a:extLst>
              </a:tr>
              <a:tr h="437159">
                <a:tc>
                  <a:txBody>
                    <a:bodyPr/>
                    <a:lstStyle/>
                    <a:p>
                      <a:pPr marL="523875" indent="-184150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 dirty="0">
                          <a:effectLst/>
                        </a:rPr>
                        <a:t>3. </a:t>
                      </a:r>
                      <a:r>
                        <a:rPr lang="en-US" sz="1600" dirty="0" err="1">
                          <a:effectLst/>
                        </a:rPr>
                        <a:t>Pembahasan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penyempurnaan</a:t>
                      </a:r>
                      <a:r>
                        <a:rPr lang="en-US" sz="1600" dirty="0">
                          <a:effectLst/>
                        </a:rPr>
                        <a:t> proposal </a:t>
                      </a:r>
                      <a:r>
                        <a:rPr lang="en-US" sz="1600" dirty="0" err="1">
                          <a:effectLst/>
                        </a:rPr>
                        <a:t>pemenang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dilanjutkan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</a:t>
                      </a:r>
                      <a:r>
                        <a:rPr lang="en-US" sz="1600" spc="-5" dirty="0" err="1">
                          <a:effectLst/>
                        </a:rPr>
                        <a:t>e</a:t>
                      </a:r>
                      <a:r>
                        <a:rPr lang="en-US" sz="1600" dirty="0" err="1">
                          <a:effectLst/>
                        </a:rPr>
                        <a:t>n</a:t>
                      </a:r>
                      <a:r>
                        <a:rPr lang="en-US" sz="1600" spc="-5" dirty="0" err="1">
                          <a:effectLst/>
                        </a:rPr>
                        <a:t>a</a:t>
                      </a:r>
                      <a:r>
                        <a:rPr lang="en-US" sz="1600" dirty="0" err="1">
                          <a:effectLst/>
                        </a:rPr>
                        <a:t>n</a:t>
                      </a:r>
                      <a:r>
                        <a:rPr lang="en-US" sz="1600" spc="-5" dirty="0" err="1">
                          <a:effectLst/>
                        </a:rPr>
                        <a:t>d</a:t>
                      </a:r>
                      <a:r>
                        <a:rPr lang="en-US" sz="1600" dirty="0" err="1">
                          <a:effectLst/>
                        </a:rPr>
                        <a:t>atan</a:t>
                      </a:r>
                      <a:r>
                        <a:rPr lang="en-US" sz="1600" spc="5" dirty="0" err="1">
                          <a:effectLst/>
                        </a:rPr>
                        <a:t>g</a:t>
                      </a:r>
                      <a:r>
                        <a:rPr lang="en-US" sz="1600" dirty="0" err="1">
                          <a:effectLst/>
                        </a:rPr>
                        <a:t>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5" dirty="0" err="1">
                          <a:effectLst/>
                        </a:rPr>
                        <a:t>Perjanjian</a:t>
                      </a:r>
                      <a:r>
                        <a:rPr lang="en-US" sz="1600" spc="5" dirty="0">
                          <a:effectLst/>
                        </a:rPr>
                        <a:t> </a:t>
                      </a:r>
                      <a:r>
                        <a:rPr lang="en-US" sz="1600" spc="5" dirty="0" err="1">
                          <a:effectLst/>
                        </a:rPr>
                        <a:t>Pelaksanaan</a:t>
                      </a:r>
                      <a:r>
                        <a:rPr lang="en-US" sz="1600" spc="5" dirty="0">
                          <a:effectLst/>
                        </a:rPr>
                        <a:t> </a:t>
                      </a:r>
                      <a:r>
                        <a:rPr lang="en-US" sz="1600" spc="5" dirty="0" err="1">
                          <a:effectLst/>
                        </a:rPr>
                        <a:t>Penelitian</a:t>
                      </a:r>
                      <a:r>
                        <a:rPr lang="en-US" sz="1600" spc="5" dirty="0">
                          <a:effectLst/>
                        </a:rPr>
                        <a:t> 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pc="10" dirty="0">
                          <a:effectLst/>
                        </a:rPr>
                        <a:t> </a:t>
                      </a:r>
                      <a:r>
                        <a:rPr lang="en-US" sz="1600" spc="10" dirty="0" err="1">
                          <a:effectLst/>
                        </a:rPr>
                        <a:t>Juni</a:t>
                      </a:r>
                      <a:r>
                        <a:rPr lang="en-US" sz="1600" spc="10" dirty="0">
                          <a:effectLst/>
                        </a:rPr>
                        <a:t> 2026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8188247"/>
                  </a:ext>
                </a:extLst>
              </a:tr>
              <a:tr h="312431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 spc="-10">
                          <a:effectLst/>
                        </a:rPr>
                        <a:t>C</a:t>
                      </a:r>
                      <a:r>
                        <a:rPr lang="en-US" sz="1600">
                          <a:effectLst/>
                        </a:rPr>
                        <a:t>. </a:t>
                      </a:r>
                      <a:r>
                        <a:rPr lang="en-US" sz="1600" spc="5">
                          <a:effectLst/>
                        </a:rPr>
                        <a:t>PE</a:t>
                      </a:r>
                      <a:r>
                        <a:rPr lang="en-US" sz="1600" spc="-10">
                          <a:effectLst/>
                        </a:rPr>
                        <a:t>LA</a:t>
                      </a:r>
                      <a:r>
                        <a:rPr lang="en-US" sz="1600" spc="10">
                          <a:effectLst/>
                        </a:rPr>
                        <a:t>K</a:t>
                      </a:r>
                      <a:r>
                        <a:rPr lang="en-US" sz="1600" spc="5">
                          <a:effectLst/>
                        </a:rPr>
                        <a:t>S</a:t>
                      </a:r>
                      <a:r>
                        <a:rPr lang="en-US" sz="1600" spc="-10">
                          <a:effectLst/>
                        </a:rPr>
                        <a:t>A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en-US" sz="1600" spc="-5">
                          <a:effectLst/>
                        </a:rPr>
                        <a:t>A</a:t>
                      </a:r>
                      <a:r>
                        <a:rPr lang="en-US" sz="1600" spc="-10">
                          <a:effectLst/>
                        </a:rPr>
                        <a:t>A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en-US" sz="1600" spc="5">
                          <a:effectLst/>
                        </a:rPr>
                        <a:t>PE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en-US" sz="1600" spc="10">
                          <a:effectLst/>
                        </a:rPr>
                        <a:t>E</a:t>
                      </a:r>
                      <a:r>
                        <a:rPr lang="en-US" sz="1600" spc="-10">
                          <a:effectLst/>
                        </a:rPr>
                        <a:t>L</a:t>
                      </a:r>
                      <a:r>
                        <a:rPr lang="en-US" sz="1600" spc="-5">
                          <a:effectLst/>
                        </a:rPr>
                        <a:t>I</a:t>
                      </a:r>
                      <a:r>
                        <a:rPr lang="en-US" sz="1600">
                          <a:effectLst/>
                        </a:rPr>
                        <a:t>T</a:t>
                      </a:r>
                      <a:r>
                        <a:rPr lang="en-US" sz="1600" spc="-10">
                          <a:effectLst/>
                        </a:rPr>
                        <a:t>IA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2322013"/>
                  </a:ext>
                </a:extLst>
              </a:tr>
              <a:tr h="320653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r>
                        <a:rPr lang="en-US" sz="1600" spc="5">
                          <a:effectLst/>
                        </a:rPr>
                        <a:t>P</a:t>
                      </a:r>
                      <a:r>
                        <a:rPr lang="en-US" sz="1600" spc="-5">
                          <a:effectLst/>
                        </a:rPr>
                        <a:t>e</a:t>
                      </a:r>
                      <a:r>
                        <a:rPr lang="en-US" sz="1600">
                          <a:effectLst/>
                        </a:rPr>
                        <a:t>la</a:t>
                      </a:r>
                      <a:r>
                        <a:rPr lang="en-US" sz="1600" spc="5">
                          <a:effectLst/>
                        </a:rPr>
                        <a:t>k</a:t>
                      </a:r>
                      <a:r>
                        <a:rPr lang="en-US" sz="1600" spc="-10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spc="-5">
                          <a:effectLst/>
                        </a:rPr>
                        <a:t>n</a:t>
                      </a: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spc="-5">
                          <a:effectLst/>
                        </a:rPr>
                        <a:t>a</a:t>
                      </a:r>
                      <a:r>
                        <a:rPr lang="en-US" sz="1600">
                          <a:effectLst/>
                        </a:rPr>
                        <a:t>n </a:t>
                      </a:r>
                      <a:r>
                        <a:rPr lang="en-US" sz="1600" spc="10">
                          <a:effectLst/>
                        </a:rPr>
                        <a:t>P</a:t>
                      </a:r>
                      <a:r>
                        <a:rPr lang="en-US" sz="1600" spc="-5">
                          <a:effectLst/>
                        </a:rPr>
                        <a:t>e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en-US" sz="1600" spc="-10">
                          <a:effectLst/>
                        </a:rPr>
                        <a:t>e</a:t>
                      </a:r>
                      <a:r>
                        <a:rPr lang="en-US" sz="1600">
                          <a:effectLst/>
                        </a:rPr>
                        <a:t>li</a:t>
                      </a:r>
                      <a:r>
                        <a:rPr lang="en-US" sz="1600" spc="5">
                          <a:effectLst/>
                        </a:rPr>
                        <a:t>t</a:t>
                      </a:r>
                      <a:r>
                        <a:rPr lang="en-US" sz="1600">
                          <a:effectLst/>
                        </a:rPr>
                        <a:t>ian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pc="10" dirty="0">
                          <a:effectLst/>
                        </a:rPr>
                        <a:t> </a:t>
                      </a:r>
                      <a:r>
                        <a:rPr lang="en-US" sz="1600" spc="10" dirty="0" err="1">
                          <a:effectLst/>
                        </a:rPr>
                        <a:t>Juni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2851950"/>
                  </a:ext>
                </a:extLst>
              </a:tr>
              <a:tr h="287767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 dirty="0">
                          <a:effectLst/>
                        </a:rPr>
                        <a:t>2.</a:t>
                      </a:r>
                      <a:r>
                        <a:rPr lang="en-US" sz="1600" spc="5" dirty="0">
                          <a:effectLst/>
                        </a:rPr>
                        <a:t>P</a:t>
                      </a:r>
                      <a:r>
                        <a:rPr lang="en-US" sz="1600" spc="-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mba</a:t>
                      </a:r>
                      <a:r>
                        <a:rPr lang="en-US" sz="1600" spc="-5" dirty="0">
                          <a:effectLst/>
                        </a:rPr>
                        <a:t>h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en-US" sz="1600" spc="-10" dirty="0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en-US" sz="1600" spc="-5" dirty="0">
                          <a:effectLst/>
                        </a:rPr>
                        <a:t>n</a:t>
                      </a:r>
                      <a:r>
                        <a:rPr lang="en-US" sz="1600" dirty="0">
                          <a:effectLst/>
                        </a:rPr>
                        <a:t>/FGD </a:t>
                      </a:r>
                      <a:r>
                        <a:rPr lang="en-US" sz="1600" dirty="0" err="1">
                          <a:effectLst/>
                        </a:rPr>
                        <a:t>Paparan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Pendahuluan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pc="10" dirty="0">
                          <a:effectLst/>
                        </a:rPr>
                        <a:t> </a:t>
                      </a:r>
                      <a:r>
                        <a:rPr lang="en-US" sz="1600" spc="10" dirty="0" err="1">
                          <a:effectLst/>
                        </a:rPr>
                        <a:t>Juli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6620948"/>
                  </a:ext>
                </a:extLst>
              </a:tr>
              <a:tr h="279544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 dirty="0">
                          <a:effectLst/>
                        </a:rPr>
                        <a:t>3.</a:t>
                      </a:r>
                      <a:r>
                        <a:rPr lang="en-US" sz="1600" spc="5" dirty="0">
                          <a:effectLst/>
                        </a:rPr>
                        <a:t>P</a:t>
                      </a:r>
                      <a:r>
                        <a:rPr lang="en-US" sz="1600" spc="-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mba</a:t>
                      </a:r>
                      <a:r>
                        <a:rPr lang="en-US" sz="1600" spc="-5" dirty="0">
                          <a:effectLst/>
                        </a:rPr>
                        <a:t>h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en-US" sz="1600" spc="-10" dirty="0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an/FGD </a:t>
                      </a:r>
                      <a:r>
                        <a:rPr lang="en-US" sz="1600" dirty="0" err="1">
                          <a:effectLst/>
                        </a:rPr>
                        <a:t>Paparan</a:t>
                      </a:r>
                      <a:r>
                        <a:rPr lang="en-US" sz="1600" dirty="0">
                          <a:effectLst/>
                        </a:rPr>
                        <a:t> Antara </a:t>
                      </a:r>
                      <a:r>
                        <a:rPr lang="en-US" sz="1600" spc="5" dirty="0">
                          <a:effectLst/>
                        </a:rPr>
                        <a:t>A</a:t>
                      </a:r>
                      <a:r>
                        <a:rPr lang="en-US" sz="1600" spc="10" dirty="0">
                          <a:effectLst/>
                        </a:rPr>
                        <a:t>k</a:t>
                      </a:r>
                      <a:r>
                        <a:rPr lang="en-US" sz="1600" dirty="0">
                          <a:effectLst/>
                        </a:rPr>
                        <a:t>hir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pc="10" dirty="0">
                          <a:effectLst/>
                        </a:rPr>
                        <a:t> </a:t>
                      </a:r>
                      <a:r>
                        <a:rPr lang="en-US" sz="1600" spc="10" dirty="0" err="1">
                          <a:effectLst/>
                        </a:rPr>
                        <a:t>Agustus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757663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r>
                        <a:rPr lang="en-US" sz="1600" spc="5">
                          <a:effectLst/>
                        </a:rPr>
                        <a:t> P</a:t>
                      </a:r>
                      <a:r>
                        <a:rPr lang="en-US" sz="1600" spc="-5">
                          <a:effectLst/>
                        </a:rPr>
                        <a:t>e</a:t>
                      </a:r>
                      <a:r>
                        <a:rPr lang="en-US" sz="1600">
                          <a:effectLst/>
                        </a:rPr>
                        <a:t>mba</a:t>
                      </a:r>
                      <a:r>
                        <a:rPr lang="en-US" sz="1600" spc="-5">
                          <a:effectLst/>
                        </a:rPr>
                        <a:t>h</a:t>
                      </a: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spc="-10">
                          <a:effectLst/>
                        </a:rPr>
                        <a:t>s</a:t>
                      </a:r>
                      <a:r>
                        <a:rPr lang="en-US" sz="1600">
                          <a:effectLst/>
                        </a:rPr>
                        <a:t>an/FGD Paparan Antara </a:t>
                      </a:r>
                      <a:r>
                        <a:rPr lang="en-US" sz="1600" spc="-10">
                          <a:effectLst/>
                        </a:rPr>
                        <a:t>A</a:t>
                      </a:r>
                      <a:r>
                        <a:rPr lang="en-US" sz="1600" spc="10">
                          <a:effectLst/>
                        </a:rPr>
                        <a:t>k</a:t>
                      </a:r>
                      <a:r>
                        <a:rPr lang="en-US" sz="1600">
                          <a:effectLst/>
                        </a:rPr>
                        <a:t>hir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pc="10" dirty="0">
                          <a:effectLst/>
                        </a:rPr>
                        <a:t> September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0499776"/>
                  </a:ext>
                </a:extLst>
              </a:tr>
              <a:tr h="26139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>
                          <a:effectLst/>
                        </a:rPr>
                        <a:t>D.  </a:t>
                      </a:r>
                      <a:r>
                        <a:rPr lang="en-US" sz="1600" spc="5">
                          <a:effectLst/>
                        </a:rPr>
                        <a:t>PE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en-US" sz="1600" spc="10">
                          <a:effectLst/>
                        </a:rPr>
                        <a:t>Y</a:t>
                      </a:r>
                      <a:r>
                        <a:rPr lang="en-US" sz="1600" spc="5">
                          <a:effectLst/>
                        </a:rPr>
                        <a:t>E</a:t>
                      </a:r>
                      <a:r>
                        <a:rPr lang="en-US" sz="1600" spc="-10">
                          <a:effectLst/>
                        </a:rPr>
                        <a:t>L</a:t>
                      </a:r>
                      <a:r>
                        <a:rPr lang="en-US" sz="1600" spc="5">
                          <a:effectLst/>
                        </a:rPr>
                        <a:t>ES</a:t>
                      </a:r>
                      <a:r>
                        <a:rPr lang="en-US" sz="1600" spc="-10">
                          <a:effectLst/>
                        </a:rPr>
                        <a:t>A</a:t>
                      </a:r>
                      <a:r>
                        <a:rPr lang="en-US" sz="1600" spc="-5">
                          <a:effectLst/>
                        </a:rPr>
                        <a:t>I</a:t>
                      </a:r>
                      <a:r>
                        <a:rPr lang="en-US" sz="1600" spc="-10">
                          <a:effectLst/>
                        </a:rPr>
                        <a:t>A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7851715"/>
                  </a:ext>
                </a:extLst>
              </a:tr>
              <a:tr h="824812">
                <a:tc>
                  <a:txBody>
                    <a:bodyPr/>
                    <a:lstStyle/>
                    <a:p>
                      <a:pPr marL="669925" indent="-342900">
                        <a:lnSpc>
                          <a:spcPct val="100000"/>
                        </a:lnSpc>
                        <a:buAutoNum type="arabicPeriod"/>
                        <a:tabLst>
                          <a:tab pos="1160145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Penyempurnaan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laporan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akhir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pembahasan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implementasi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hasil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penelitian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pPr marL="669925" indent="-342900">
                        <a:lnSpc>
                          <a:spcPct val="100000"/>
                        </a:lnSpc>
                        <a:buAutoNum type="arabicPeriod"/>
                        <a:tabLst>
                          <a:tab pos="1160145" algn="l"/>
                        </a:tabLst>
                      </a:pPr>
                      <a:r>
                        <a:rPr lang="en-US" sz="1600" spc="5" dirty="0" err="1">
                          <a:effectLst/>
                        </a:rPr>
                        <a:t>P</a:t>
                      </a:r>
                      <a:r>
                        <a:rPr lang="en-US" sz="1600" spc="-5" dirty="0" err="1">
                          <a:effectLst/>
                        </a:rPr>
                        <a:t>e</a:t>
                      </a:r>
                      <a:r>
                        <a:rPr lang="en-US" sz="1600" dirty="0" err="1">
                          <a:effectLst/>
                        </a:rPr>
                        <a:t>n</a:t>
                      </a:r>
                      <a:r>
                        <a:rPr lang="en-US" sz="1600" spc="-10" dirty="0" err="1">
                          <a:effectLst/>
                        </a:rPr>
                        <a:t>y</a:t>
                      </a:r>
                      <a:r>
                        <a:rPr lang="en-US" sz="1600" spc="-5" dirty="0" err="1">
                          <a:effectLst/>
                        </a:rPr>
                        <a:t>e</a:t>
                      </a:r>
                      <a:r>
                        <a:rPr lang="en-US" sz="1600" spc="5" dirty="0" err="1">
                          <a:effectLst/>
                        </a:rPr>
                        <a:t>r</a:t>
                      </a:r>
                      <a:r>
                        <a:rPr lang="en-US" sz="1600" dirty="0" err="1">
                          <a:effectLst/>
                        </a:rPr>
                        <a:t>a</a:t>
                      </a:r>
                      <a:r>
                        <a:rPr lang="en-US" sz="1600" spc="-5" dirty="0" err="1">
                          <a:effectLst/>
                        </a:rPr>
                        <a:t>h</a:t>
                      </a:r>
                      <a:r>
                        <a:rPr lang="en-US" sz="1600" dirty="0" err="1">
                          <a:effectLst/>
                        </a:rPr>
                        <a:t>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 err="1">
                          <a:effectLst/>
                        </a:rPr>
                        <a:t>L</a:t>
                      </a:r>
                      <a:r>
                        <a:rPr lang="en-US" sz="1600" dirty="0" err="1">
                          <a:effectLst/>
                        </a:rPr>
                        <a:t>a</a:t>
                      </a:r>
                      <a:r>
                        <a:rPr lang="en-US" sz="1600" spc="10" dirty="0" err="1">
                          <a:effectLst/>
                        </a:rPr>
                        <a:t>p</a:t>
                      </a:r>
                      <a:r>
                        <a:rPr lang="en-US" sz="1600" spc="-5" dirty="0" err="1">
                          <a:effectLst/>
                        </a:rPr>
                        <a:t>o</a:t>
                      </a:r>
                      <a:r>
                        <a:rPr lang="en-US" sz="1600" spc="5" dirty="0" err="1">
                          <a:effectLst/>
                        </a:rPr>
                        <a:t>r</a:t>
                      </a:r>
                      <a:r>
                        <a:rPr lang="en-US" sz="1600" dirty="0" err="1">
                          <a:effectLst/>
                        </a:rPr>
                        <a:t>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10" dirty="0">
                          <a:effectLst/>
                        </a:rPr>
                        <a:t>H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en-US" sz="1600" spc="-10" dirty="0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il </a:t>
                      </a:r>
                      <a:r>
                        <a:rPr lang="en-US" sz="1600" spc="5" dirty="0" err="1">
                          <a:effectLst/>
                        </a:rPr>
                        <a:t>P</a:t>
                      </a:r>
                      <a:r>
                        <a:rPr lang="en-US" sz="1600" spc="-5" dirty="0" err="1">
                          <a:effectLst/>
                        </a:rPr>
                        <a:t>e</a:t>
                      </a:r>
                      <a:r>
                        <a:rPr lang="en-US" sz="1600" dirty="0" err="1">
                          <a:effectLst/>
                        </a:rPr>
                        <a:t>n</a:t>
                      </a:r>
                      <a:r>
                        <a:rPr lang="en-US" sz="1600" spc="-10" dirty="0" err="1">
                          <a:effectLst/>
                        </a:rPr>
                        <a:t>e</a:t>
                      </a:r>
                      <a:r>
                        <a:rPr lang="en-US" sz="1600" dirty="0" err="1">
                          <a:effectLst/>
                        </a:rPr>
                        <a:t>li</a:t>
                      </a:r>
                      <a:r>
                        <a:rPr lang="en-US" sz="1600" spc="5" dirty="0" err="1">
                          <a:effectLst/>
                        </a:rPr>
                        <a:t>t</a:t>
                      </a:r>
                      <a:r>
                        <a:rPr lang="en-US" sz="1600" dirty="0" err="1">
                          <a:effectLst/>
                        </a:rPr>
                        <a:t>ian</a:t>
                      </a:r>
                      <a:r>
                        <a:rPr lang="en-US" sz="1600" dirty="0">
                          <a:effectLst/>
                        </a:rPr>
                        <a:t> d</a:t>
                      </a:r>
                      <a:r>
                        <a:rPr lang="en-US" sz="1600" spc="-5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n </a:t>
                      </a:r>
                      <a:r>
                        <a:rPr lang="en-US" sz="1600" spc="10" dirty="0" err="1">
                          <a:effectLst/>
                        </a:rPr>
                        <a:t>A</a:t>
                      </a:r>
                      <a:r>
                        <a:rPr lang="en-US" sz="1600" spc="5" dirty="0" err="1">
                          <a:effectLst/>
                        </a:rPr>
                        <a:t>rt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spc="10" dirty="0" err="1">
                          <a:effectLst/>
                        </a:rPr>
                        <a:t>k</a:t>
                      </a:r>
                      <a:r>
                        <a:rPr lang="en-US" sz="1600" spc="-5" dirty="0" err="1">
                          <a:effectLst/>
                        </a:rPr>
                        <a:t>e</a:t>
                      </a:r>
                      <a:r>
                        <a:rPr lang="en-US" sz="1600" dirty="0" err="1">
                          <a:effectLst/>
                        </a:rPr>
                        <a:t>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5" dirty="0" err="1">
                          <a:effectLst/>
                        </a:rPr>
                        <a:t>J</a:t>
                      </a:r>
                      <a:r>
                        <a:rPr lang="en-US" sz="1600" dirty="0" err="1">
                          <a:effectLst/>
                        </a:rPr>
                        <a:t>urnal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endParaRPr lang="en-ID" sz="1600" dirty="0">
                        <a:effectLst/>
                      </a:endParaRPr>
                    </a:p>
                    <a:p>
                      <a:pPr marL="5556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en-US" sz="1600" spc="-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r>
                        <a:rPr lang="en-US" sz="1600" spc="-10" dirty="0">
                          <a:effectLst/>
                        </a:rPr>
                        <a:t>u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ive </a:t>
                      </a:r>
                      <a:r>
                        <a:rPr lang="en-US" sz="1600" spc="-10" dirty="0">
                          <a:effectLst/>
                        </a:rPr>
                        <a:t>Sum</a:t>
                      </a:r>
                      <a:r>
                        <a:rPr lang="en-US" sz="1600" spc="10" dirty="0">
                          <a:effectLst/>
                        </a:rPr>
                        <a:t>m</a:t>
                      </a:r>
                      <a:r>
                        <a:rPr lang="en-US" sz="1600" spc="-10" dirty="0">
                          <a:effectLst/>
                        </a:rPr>
                        <a:t>a</a:t>
                      </a:r>
                      <a:r>
                        <a:rPr lang="en-US" sz="1600" spc="-5" dirty="0">
                          <a:effectLst/>
                        </a:rPr>
                        <a:t>r</a:t>
                      </a: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spc="10">
                          <a:effectLst/>
                        </a:rPr>
                        <a:t> Oktober </a:t>
                      </a:r>
                      <a:endParaRPr lang="en-ID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9665186"/>
                  </a:ext>
                </a:extLst>
              </a:tr>
              <a:tr h="315091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tabLst>
                          <a:tab pos="1160145" algn="l"/>
                        </a:tabLst>
                      </a:pPr>
                      <a:r>
                        <a:rPr lang="en-US" sz="1600" dirty="0">
                          <a:effectLst/>
                        </a:rPr>
                        <a:t>3. </a:t>
                      </a:r>
                      <a:r>
                        <a:rPr lang="en-US" sz="1600" dirty="0" err="1">
                          <a:effectLst/>
                        </a:rPr>
                        <a:t>Di</a:t>
                      </a:r>
                      <a:r>
                        <a:rPr lang="en-US" sz="1600" spc="-5" dirty="0" err="1">
                          <a:effectLst/>
                        </a:rPr>
                        <a:t>se</a:t>
                      </a:r>
                      <a:r>
                        <a:rPr lang="en-US" sz="1600" dirty="0" err="1">
                          <a:effectLst/>
                        </a:rPr>
                        <a:t>mina</a:t>
                      </a:r>
                      <a:r>
                        <a:rPr lang="en-US" sz="1600" spc="-10" dirty="0" err="1">
                          <a:effectLst/>
                        </a:rPr>
                        <a:t>s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 err="1">
                          <a:effectLst/>
                        </a:rPr>
                        <a:t>R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spc="-5" dirty="0" err="1">
                          <a:effectLst/>
                        </a:rPr>
                        <a:t>se</a:t>
                      </a:r>
                      <a:r>
                        <a:rPr lang="en-US" sz="1600" dirty="0" err="1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5" dirty="0" err="1">
                          <a:effectLst/>
                        </a:rPr>
                        <a:t>U</a:t>
                      </a:r>
                      <a:r>
                        <a:rPr lang="en-US" sz="1600" dirty="0" err="1">
                          <a:effectLst/>
                        </a:rPr>
                        <a:t>n</a:t>
                      </a:r>
                      <a:r>
                        <a:rPr lang="en-US" sz="1600" spc="5" dirty="0" err="1">
                          <a:effectLst/>
                        </a:rPr>
                        <a:t>gg</a:t>
                      </a:r>
                      <a:r>
                        <a:rPr lang="en-US" sz="1600" dirty="0" err="1">
                          <a:effectLst/>
                        </a:rPr>
                        <a:t>ul</a:t>
                      </a:r>
                      <a:r>
                        <a:rPr lang="en-US" sz="1600" spc="-5" dirty="0" err="1">
                          <a:effectLst/>
                        </a:rPr>
                        <a:t>a</a:t>
                      </a:r>
                      <a:r>
                        <a:rPr lang="en-US" sz="1600" dirty="0" err="1">
                          <a:effectLst/>
                        </a:rPr>
                        <a:t>n</a:t>
                      </a:r>
                      <a:r>
                        <a:rPr lang="en-US" sz="1600" dirty="0">
                          <a:effectLst/>
                        </a:rPr>
                        <a:t> Da</a:t>
                      </a:r>
                      <a:r>
                        <a:rPr lang="en-US" sz="1600" spc="-10" dirty="0">
                          <a:effectLst/>
                        </a:rPr>
                        <a:t>e</a:t>
                      </a:r>
                      <a:r>
                        <a:rPr lang="en-US" sz="1600" spc="5" dirty="0">
                          <a:effectLst/>
                        </a:rPr>
                        <a:t>r</a:t>
                      </a:r>
                      <a:r>
                        <a:rPr lang="en-US" sz="1600" dirty="0">
                          <a:effectLst/>
                        </a:rPr>
                        <a:t>ah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</a:pPr>
                      <a:r>
                        <a:rPr lang="en-US" sz="1600" spc="-10" dirty="0">
                          <a:effectLst/>
                        </a:rPr>
                        <a:t> November</a:t>
                      </a:r>
                      <a:endParaRPr lang="en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5609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79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6AB4-D380-4E24-9EE8-B8879B1B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21" y="197390"/>
            <a:ext cx="10515600" cy="41571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Berlin Sans FB Demi" panose="020E0802020502020306" pitchFamily="34" charset="0"/>
              </a:rPr>
              <a:t>LINK PENDAFTARAN / PENGAJUAN PROPOSAL</a:t>
            </a:r>
            <a:endParaRPr lang="en-ID" sz="3200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D3917-B2E5-4643-BCD6-8C5A79BE06F4}"/>
              </a:ext>
            </a:extLst>
          </p:cNvPr>
          <p:cNvSpPr txBox="1"/>
          <p:nvPr/>
        </p:nvSpPr>
        <p:spPr>
          <a:xfrm>
            <a:off x="30583" y="904884"/>
            <a:ext cx="7965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hlinkClick r:id="rId2" action="ppaction://hlinkfile"/>
              </a:rPr>
              <a:t>surprise.purworejokab.go.id</a:t>
            </a:r>
            <a:endParaRPr lang="en-US" sz="44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69D0C03-6108-445E-9F87-D61B9E0208E9}"/>
              </a:ext>
            </a:extLst>
          </p:cNvPr>
          <p:cNvSpPr/>
          <p:nvPr/>
        </p:nvSpPr>
        <p:spPr>
          <a:xfrm>
            <a:off x="2283012" y="646018"/>
            <a:ext cx="2486346" cy="415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277D9-E079-4A26-9B6B-20144C2BE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765" y="1785717"/>
            <a:ext cx="8225996" cy="48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1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" name="object 2"/>
          <p:cNvSpPr txBox="1"/>
          <p:nvPr/>
        </p:nvSpPr>
        <p:spPr>
          <a:xfrm>
            <a:off x="229278" y="2204190"/>
            <a:ext cx="2686497" cy="626533"/>
          </a:xfrm>
          <a:prstGeom prst="rect">
            <a:avLst/>
          </a:prstGeom>
        </p:spPr>
        <p:txBody>
          <a:bodyPr wrap="square" lIns="0" tIns="31327" rIns="0" bIns="0" rtlCol="0">
            <a:noAutofit/>
          </a:bodyPr>
          <a:lstStyle/>
          <a:p>
            <a:pPr marL="8467">
              <a:lnSpc>
                <a:spcPts val="4934"/>
              </a:lnSpc>
            </a:pPr>
            <a:r>
              <a:rPr sz="4800" spc="364" dirty="0">
                <a:solidFill>
                  <a:srgbClr val="FDFDFD"/>
                </a:solidFill>
                <a:latin typeface="Arial"/>
                <a:cs typeface="Arial"/>
              </a:rPr>
              <a:t>TERIMA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94DE-2962-4CDF-B18F-0A0DFADD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89" y="425521"/>
            <a:ext cx="2127895" cy="673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oper Std Black" panose="0208090304030B020404" pitchFamily="18" charset="0"/>
              </a:rPr>
              <a:t>TEMA</a:t>
            </a:r>
            <a:endParaRPr lang="en-ID" b="1" dirty="0">
              <a:latin typeface="Cooper Std Black" panose="02080903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52B2-F9E5-476C-9326-673D0191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041" y="3801437"/>
            <a:ext cx="7139403" cy="2851079"/>
          </a:xfrm>
        </p:spPr>
        <p:txBody>
          <a:bodyPr>
            <a:noAutofit/>
          </a:bodyPr>
          <a:lstStyle/>
          <a:p>
            <a:pPr marL="0" marR="41912" indent="0" algn="just">
              <a:lnSpc>
                <a:spcPct val="100000"/>
              </a:lnSpc>
              <a:buNone/>
            </a:pPr>
            <a:r>
              <a:rPr lang="en-US" sz="20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FOKUS 2026:</a:t>
            </a:r>
          </a:p>
          <a:p>
            <a:pPr marL="360363" marR="40005" lvl="0" indent="-360363" algn="just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Kajian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Penanggulangan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Kemiskinan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Berbasis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Wilayah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Kecamatan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Bruno </a:t>
            </a:r>
            <a:r>
              <a:rPr lang="en-US" sz="20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 marR="41912" indent="-360363" algn="just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Kajian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penyusunan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terintegrasi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(DTW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Desa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 marR="41912" indent="-360363" algn="just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Kajian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Penataan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PKL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 marR="41912" indent="-360363" algn="just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Kajian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Saing</a:t>
            </a:r>
            <a:r>
              <a:rPr lang="en-US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Daerah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Research Concept Illustration. Stock Vector - Illustration of hero ...">
            <a:extLst>
              <a:ext uri="{FF2B5EF4-FFF2-40B4-BE49-F238E27FC236}">
                <a16:creationId xmlns:a16="http://schemas.microsoft.com/office/drawing/2014/main" id="{4BF17585-6CA1-4005-94BB-A85FDE2199F4}"/>
              </a:ext>
            </a:extLst>
          </p:cNvPr>
          <p:cNvPicPr/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4"/>
          <a:stretch/>
        </p:blipFill>
        <p:spPr bwMode="auto">
          <a:xfrm>
            <a:off x="101600" y="76200"/>
            <a:ext cx="444870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00048E-1773-4F11-88ED-283AAE690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98136"/>
              </p:ext>
            </p:extLst>
          </p:nvPr>
        </p:nvGraphicFramePr>
        <p:xfrm>
          <a:off x="4912041" y="676382"/>
          <a:ext cx="7139403" cy="2828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721">
                  <a:extLst>
                    <a:ext uri="{9D8B030D-6E8A-4147-A177-3AD203B41FA5}">
                      <a16:colId xmlns:a16="http://schemas.microsoft.com/office/drawing/2014/main" val="339709078"/>
                    </a:ext>
                  </a:extLst>
                </a:gridCol>
                <a:gridCol w="6406682">
                  <a:extLst>
                    <a:ext uri="{9D8B030D-6E8A-4147-A177-3AD203B41FA5}">
                      <a16:colId xmlns:a16="http://schemas.microsoft.com/office/drawing/2014/main" val="3406121704"/>
                    </a:ext>
                  </a:extLst>
                </a:gridCol>
              </a:tblGrid>
              <a:tr h="418876">
                <a:tc>
                  <a:txBody>
                    <a:bodyPr/>
                    <a:lstStyle/>
                    <a:p>
                      <a:pPr marR="38735" algn="just"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2026</a:t>
                      </a:r>
                      <a:endParaRPr lang="en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735"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Penguatan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Potensi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Lokal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Sebagai</a:t>
                      </a:r>
                      <a:r>
                        <a:rPr lang="en-US" sz="2000" dirty="0">
                          <a:effectLst/>
                        </a:rPr>
                        <a:t> Daerah </a:t>
                      </a:r>
                      <a:r>
                        <a:rPr lang="en-US" sz="2000" dirty="0" err="1">
                          <a:effectLst/>
                        </a:rPr>
                        <a:t>Penumpu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Ketahanan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Pangan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514412"/>
                  </a:ext>
                </a:extLst>
              </a:tr>
              <a:tr h="962347">
                <a:tc>
                  <a:txBody>
                    <a:bodyPr/>
                    <a:lstStyle/>
                    <a:p>
                      <a:pPr marR="38735" algn="just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2027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735"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Penguatan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Infrastruktur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Penguatan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Potensi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Lokal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sebagai</a:t>
                      </a:r>
                      <a:r>
                        <a:rPr lang="en-US" sz="2000" dirty="0">
                          <a:effectLst/>
                        </a:rPr>
                        <a:t> Daerah </a:t>
                      </a:r>
                      <a:r>
                        <a:rPr lang="en-US" sz="2000" dirty="0" err="1">
                          <a:effectLst/>
                        </a:rPr>
                        <a:t>Penumpu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Ketahanan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berbasis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Lingkungan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sebagai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Penggerak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Pertumbuhan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Ekonomi</a:t>
                      </a:r>
                      <a:r>
                        <a:rPr lang="en-US" sz="2000" dirty="0">
                          <a:effectLst/>
                        </a:rPr>
                        <a:t> Daerah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007430"/>
                  </a:ext>
                </a:extLst>
              </a:tr>
              <a:tr h="647271">
                <a:tc>
                  <a:txBody>
                    <a:bodyPr/>
                    <a:lstStyle/>
                    <a:p>
                      <a:pPr marR="38735" algn="just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2028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735" algn="just"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Optimalisasi Potensi Desa dan Pemanfaatan Sumber Daya Lokal secara Berkelanjutan untuk Pemerataan Ekonomi</a:t>
                      </a:r>
                      <a:endParaRPr lang="en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343951"/>
                  </a:ext>
                </a:extLst>
              </a:tr>
              <a:tr h="418876">
                <a:tc>
                  <a:txBody>
                    <a:bodyPr/>
                    <a:lstStyle/>
                    <a:p>
                      <a:pPr marR="38735" algn="just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2029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735"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effectLst/>
                        </a:rPr>
                        <a:t>Perwujudan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Purworejo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Berdaya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Saing</a:t>
                      </a:r>
                      <a:r>
                        <a:rPr lang="en-US" sz="2000" dirty="0">
                          <a:effectLst/>
                        </a:rPr>
                        <a:t>, Sejahtera, </a:t>
                      </a:r>
                      <a:r>
                        <a:rPr lang="en-US" sz="2000" dirty="0" err="1">
                          <a:effectLst/>
                        </a:rPr>
                        <a:t>Religius</a:t>
                      </a:r>
                      <a:r>
                        <a:rPr lang="en-US" sz="2000" dirty="0">
                          <a:effectLst/>
                        </a:rPr>
                        <a:t>, dan </a:t>
                      </a:r>
                      <a:r>
                        <a:rPr lang="en-US" sz="2000" dirty="0" err="1">
                          <a:effectLst/>
                        </a:rPr>
                        <a:t>Inovatif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95527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9310E9-F978-4E9A-B1EA-2D9D90E4E462}"/>
              </a:ext>
            </a:extLst>
          </p:cNvPr>
          <p:cNvSpPr txBox="1"/>
          <p:nvPr/>
        </p:nvSpPr>
        <p:spPr>
          <a:xfrm>
            <a:off x="4912041" y="205483"/>
            <a:ext cx="701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MEMPERHATIKAN :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051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572B-D64D-4110-B756-B9E0CD97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5436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Kajian </a:t>
            </a:r>
            <a:r>
              <a:rPr lang="en-US" sz="3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Penanggulangan</a:t>
            </a:r>
            <a:r>
              <a:rPr lang="en-US" sz="32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Kemiskinan</a:t>
            </a:r>
            <a:r>
              <a:rPr lang="en-US" sz="32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Berbasis</a:t>
            </a:r>
            <a:r>
              <a:rPr lang="en-US" sz="32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32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Wilayah di </a:t>
            </a:r>
            <a:r>
              <a:rPr lang="en-US" sz="3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Kecamatan</a:t>
            </a:r>
            <a:r>
              <a:rPr lang="en-US" sz="32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Bruno </a:t>
            </a:r>
            <a:r>
              <a:rPr lang="en-US" sz="3200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ID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B79E-BBCB-4118-9CBB-B36C6C326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752"/>
            <a:ext cx="10515600" cy="5157627"/>
          </a:xfrm>
        </p:spPr>
        <p:txBody>
          <a:bodyPr>
            <a:normAutofit fontScale="85000" lnSpcReduction="10000"/>
          </a:bodyPr>
          <a:lstStyle/>
          <a:p>
            <a:pPr marL="0" marR="40005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Latar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belakang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marR="40005" algn="just"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Wilayah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Kecamatan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Bruno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wilayah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Purworejo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direncanakan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salah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focus,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Wilayah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Perkotaan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Bruno.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marR="40005" algn="just"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sisi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sejarah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Kecamatan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Bruno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ibukota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Propinsi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Jawa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Tengah.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marR="40005" algn="just">
              <a:lnSpc>
                <a:spcPct val="150000"/>
              </a:lnSpc>
              <a:spcAft>
                <a:spcPts val="0"/>
              </a:spcAft>
            </a:pP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eksisting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salah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Kecamatan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penduduk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miskinnya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relative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Kecamatan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Purworejo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0005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marR="40005" algn="just">
              <a:lnSpc>
                <a:spcPct val="150000"/>
              </a:lnSpc>
              <a:spcAft>
                <a:spcPts val="0"/>
              </a:spcAft>
            </a:pP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riset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bertujuan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penanggulangan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kemiskinan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di salah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kantong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kemiskinan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Kab.Purworejo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wilayah.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0005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c. Output Yang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Diharapkan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marR="40005" algn="just">
              <a:lnSpc>
                <a:spcPct val="150000"/>
              </a:lnSpc>
              <a:spcAft>
                <a:spcPts val="0"/>
              </a:spcAft>
            </a:pP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Inovasi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Penanggulangan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Kemiskinan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Rancang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Bangun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Inovasi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di uji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coba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implementasinya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003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F4BB-4059-45AF-B08F-EC6E2C12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Kajian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penyusunan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terintegrasi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(DTW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Desa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FE6B-BABF-4DA4-AFF9-C544AB49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2303"/>
          </a:xfrm>
        </p:spPr>
        <p:txBody>
          <a:bodyPr>
            <a:noAutofit/>
          </a:bodyPr>
          <a:lstStyle/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Latar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belakang</a:t>
            </a:r>
            <a:endParaRPr lang="en-ID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Kinerja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sektor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pariwisata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mencerminkan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potensi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lokal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pendapatan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lapangan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memicu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sektor-sektor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perhotelan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restoran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layanan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pendukung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demikian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sektor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pariwisata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Purworejo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berantai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memperkuat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basis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daerah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berpotensi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tarik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kompetitif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wilayah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pariwisata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regional dan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nasional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kunjungan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wisatawan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salah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indikator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mengukur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keberhasilan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pembangunan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sektor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pariwisata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intensif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kunjungan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juga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lama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tinggal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endParaRPr lang="en-ID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Menyusun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terintegrasi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obyek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dikelola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desa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c. Output Yang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Diharapkan</a:t>
            </a:r>
            <a:endParaRPr lang="en-ID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Inovasi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Wisata</a:t>
            </a:r>
            <a:r>
              <a:rPr lang="en-US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Terintegrasi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22655" marR="40005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56438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28CE-1851-41E8-9EE5-F3F558A1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56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Kajian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Penataan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PKL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D7A75-9A46-4A10-81FD-6709B7DC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351"/>
            <a:ext cx="10515600" cy="4964612"/>
          </a:xfrm>
        </p:spPr>
        <p:txBody>
          <a:bodyPr>
            <a:normAutofit/>
          </a:bodyPr>
          <a:lstStyle/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Latar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belakang</a:t>
            </a:r>
            <a:endParaRPr lang="en-ID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amanat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Perda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PKL</a:t>
            </a: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eksisting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PKL yang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berusaha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di zona non PKL</a:t>
            </a:r>
            <a:endParaRPr lang="en-ID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endParaRPr lang="en-ID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Menyusun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pola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pemberdayaan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penataan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PKL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didalamnya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arahan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zona PKL</a:t>
            </a:r>
            <a:endParaRPr lang="en-ID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c. Output Yang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Diharapkan</a:t>
            </a:r>
            <a:endParaRPr lang="en-ID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40005" lv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Inovasi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pola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pemberdayaan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penataan</a:t>
            </a:r>
            <a:r>
              <a:rPr lang="en-US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PKL</a:t>
            </a:r>
            <a:endParaRPr lang="en-ID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1854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97E4-265C-4AC6-AC6C-BA7B6D23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56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Kajian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Saing</a:t>
            </a:r>
            <a:r>
              <a:rPr lang="en-US" sz="3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Daerah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E278B-2C2A-4A43-9751-541108E8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12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342900" marR="40005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Latar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belakang</a:t>
            </a:r>
            <a:endParaRPr lang="en-US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40005" lvl="0" indent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Saing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Daerah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IDSD,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salah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indikator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pembangunan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Kondisinya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mengalami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dinamika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tahun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angkanya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urun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0005" lvl="0" indent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endParaRPr lang="en-US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40005" lvl="0" indent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Menyusun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arahan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upaya-upaya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saing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pilar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pembentuk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Indeks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Saing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Daerah</a:t>
            </a:r>
          </a:p>
          <a:p>
            <a:pPr marL="0" marR="40005" lvl="0" indent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c. Output Yang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Diharapkan</a:t>
            </a:r>
            <a:endParaRPr lang="en-US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40005" lvl="0" indent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arahan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upaya-upaya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saing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pilar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pembentuk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Indeks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Saing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Daerah</a:t>
            </a:r>
          </a:p>
          <a:p>
            <a:pPr marL="0" indent="0"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37883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3EE6D4-E051-4265-931B-019E2EAB8C0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Research Concept Illustration. Stock Vector - Illustration of hero ...">
              <a:extLst>
                <a:ext uri="{FF2B5EF4-FFF2-40B4-BE49-F238E27FC236}">
                  <a16:creationId xmlns:a16="http://schemas.microsoft.com/office/drawing/2014/main" id="{CD64748D-2414-416F-BEA6-440167173260}"/>
                </a:ext>
              </a:extLst>
            </p:cNvPr>
            <p:cNvPicPr/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36" b="21594"/>
            <a:stretch/>
          </p:blipFill>
          <p:spPr bwMode="auto">
            <a:xfrm>
              <a:off x="1" y="0"/>
              <a:ext cx="12191999" cy="37860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3A56E1-2D29-43BE-985C-C4CC83761D6A}"/>
                </a:ext>
              </a:extLst>
            </p:cNvPr>
            <p:cNvSpPr/>
            <p:nvPr/>
          </p:nvSpPr>
          <p:spPr>
            <a:xfrm>
              <a:off x="0" y="3786026"/>
              <a:ext cx="12192000" cy="30719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57F2DDE-B868-4CCF-9AD0-C860F5AC4C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2121" y="177230"/>
          <a:ext cx="10627759" cy="650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004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94DE-2962-4CDF-B18F-0A0DFADD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63238" cy="1325563"/>
          </a:xfrm>
        </p:spPr>
        <p:txBody>
          <a:bodyPr/>
          <a:lstStyle/>
          <a:p>
            <a:r>
              <a:rPr lang="en-US" b="1" dirty="0">
                <a:latin typeface="Cooper Std Black" panose="0208090304030B020404" pitchFamily="18" charset="0"/>
              </a:rPr>
              <a:t>OUTPUT</a:t>
            </a:r>
            <a:endParaRPr lang="en-ID" b="1" dirty="0">
              <a:latin typeface="Cooper Std Black" panose="02080903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52B2-F9E5-476C-9326-673D0191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919" y="616217"/>
            <a:ext cx="6709881" cy="4351338"/>
          </a:xfrm>
        </p:spPr>
        <p:txBody>
          <a:bodyPr>
            <a:normAutofit fontScale="92500" lnSpcReduction="10000"/>
          </a:bodyPr>
          <a:lstStyle/>
          <a:p>
            <a:pPr marL="0" marR="41912" indent="0" algn="just">
              <a:lnSpc>
                <a:spcPct val="150000"/>
              </a:lnSpc>
              <a:buNone/>
            </a:pP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arap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gg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Da</a:t>
            </a:r>
            <a:r>
              <a:rPr lang="en-US" sz="1800" spc="-1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ah 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spc="-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Purworejo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2025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ID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17" marR="41912" indent="-342917" algn="just">
              <a:lnSpc>
                <a:spcPct val="150000"/>
              </a:lnSpc>
              <a:buFont typeface="+mj-lt"/>
              <a:buAutoNum type="alphaLcPeriod"/>
            </a:pP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 (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empat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1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1800" b="1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merekomendasikan</a:t>
            </a:r>
            <a:r>
              <a:rPr lang="en-US" sz="1800" b="1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3200" b="1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inovasi</a:t>
            </a:r>
            <a:endParaRPr lang="en-ID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17" marR="41912" indent="-342917" algn="just">
              <a:lnSpc>
                <a:spcPct val="150000"/>
              </a:lnSpc>
              <a:buFont typeface="+mj-lt"/>
              <a:buAutoNum type="alphaLcPeriod"/>
            </a:pP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 (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empat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Policybrief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Executif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Summary</a:t>
            </a:r>
            <a:endParaRPr lang="en-ID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41912" indent="0" algn="just">
              <a:lnSpc>
                <a:spcPct val="150000"/>
              </a:lnSpc>
              <a:buNone/>
            </a:pP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Keluaran</a:t>
            </a:r>
            <a:r>
              <a:rPr lang="en-US" sz="1800" spc="-1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800" spc="-1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arap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spc="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mb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spc="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spc="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spc="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n-US" sz="1800" spc="-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1800" spc="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atif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mba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spc="2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ila</a:t>
            </a:r>
            <a:r>
              <a:rPr lang="en-US" sz="1800" spc="-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ah d</a:t>
            </a:r>
            <a:r>
              <a:rPr lang="en-US" sz="1800" spc="-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mb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spc="2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spc="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alt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n-US" sz="1800" spc="-5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en-US" sz="1800" spc="-1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spc="1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spc="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spc="-5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dirty="0"/>
          </a:p>
        </p:txBody>
      </p:sp>
      <p:pic>
        <p:nvPicPr>
          <p:cNvPr id="7" name="Picture 6" descr="Research Concept Illustration. Stock Vector - Illustration of hero ...">
            <a:extLst>
              <a:ext uri="{FF2B5EF4-FFF2-40B4-BE49-F238E27FC236}">
                <a16:creationId xmlns:a16="http://schemas.microsoft.com/office/drawing/2014/main" id="{4BF17585-6CA1-4005-94BB-A85FDE2199F4}"/>
              </a:ext>
            </a:extLst>
          </p:cNvPr>
          <p:cNvPicPr/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4"/>
          <a:stretch/>
        </p:blipFill>
        <p:spPr bwMode="auto">
          <a:xfrm>
            <a:off x="101600" y="0"/>
            <a:ext cx="421354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4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search Concept Illustration. Stock Vector - Illustration of hero ...">
            <a:extLst>
              <a:ext uri="{FF2B5EF4-FFF2-40B4-BE49-F238E27FC236}">
                <a16:creationId xmlns:a16="http://schemas.microsoft.com/office/drawing/2014/main" id="{E61ABF86-2B86-47F4-B735-D22EF382B4B3}"/>
              </a:ext>
            </a:extLst>
          </p:cNvPr>
          <p:cNvPicPr/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4"/>
          <a:stretch/>
        </p:blipFill>
        <p:spPr bwMode="auto">
          <a:xfrm>
            <a:off x="2" y="0"/>
            <a:ext cx="438706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85275-456F-421E-996F-CADADC47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59" y="719667"/>
            <a:ext cx="4173591" cy="1325563"/>
          </a:xfrm>
        </p:spPr>
        <p:txBody>
          <a:bodyPr/>
          <a:lstStyle/>
          <a:p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76EC8B-9613-4FAC-B378-78ED35A531B8}"/>
              </a:ext>
            </a:extLst>
          </p:cNvPr>
          <p:cNvGraphicFramePr/>
          <p:nvPr/>
        </p:nvGraphicFramePr>
        <p:xfrm>
          <a:off x="3963542" y="7196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699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793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Berlin Sans FB Demi</vt:lpstr>
      <vt:lpstr>Bookman Old Style</vt:lpstr>
      <vt:lpstr>Calibri</vt:lpstr>
      <vt:lpstr>Calibri Light</vt:lpstr>
      <vt:lpstr>Cooper Std Black</vt:lpstr>
      <vt:lpstr>Times New Roman</vt:lpstr>
      <vt:lpstr>Office Theme</vt:lpstr>
      <vt:lpstr>SOSIALISASI  PELAKSANAAN SELEKSI RISET UNGGULAN DAERAH</vt:lpstr>
      <vt:lpstr>TEMA</vt:lpstr>
      <vt:lpstr>Kajian Penanggulangan Kemiskinan Berbasis Pengembangan Wilayah di Kecamatan Bruno   </vt:lpstr>
      <vt:lpstr>Kajian penyusunan paket wisata terintegrasi (DTW Kabupaten dan Desa Wisata)</vt:lpstr>
      <vt:lpstr>Kajian Penataan PKL</vt:lpstr>
      <vt:lpstr>Kajian Peningkatan Daya Saing Daerah</vt:lpstr>
      <vt:lpstr>PowerPoint Presentation</vt:lpstr>
      <vt:lpstr>OUTPUT</vt:lpstr>
      <vt:lpstr>PowerPoint Presentation</vt:lpstr>
      <vt:lpstr>TIME LINE</vt:lpstr>
      <vt:lpstr>LINK PENDAFTARAN / PENGAJUAN PROPOSAL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2026-04-10T02:01:41Z</dcterms:created>
  <dcterms:modified xsi:type="dcterms:W3CDTF">2026-04-20T01:54:23Z</dcterms:modified>
</cp:coreProperties>
</file>